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customXml/item1.xml" ContentType="application/xml"/>
  <Override PartName="/customXml/itemProps1.xml" ContentType="application/vnd.openxmlformats-officedocument.customXmlProperties+xml"/>
  <Override PartName="/customXml/item2.xml" ContentType="application/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customXml/item4.xml" ContentType="application/xml"/>
  <Override PartName="/customXml/itemProps4.xml" ContentType="application/vnd.openxmlformats-officedocument.customXmlProperties+xml"/>
  <Override PartName="/customXml/item5.xml" ContentType="application/xml"/>
  <Override PartName="/customXml/item6.xml" ContentType="application/xml"/>
  <Override PartName="/customXml/itemProps5.xml" ContentType="application/vnd.openxmlformats-officedocument.customXmlProperties+xml"/>
  <Override PartName="/customXml/item7.xml" ContentType="application/xml"/>
  <Override PartName="/customXml/itemProps6.xml" ContentType="application/vnd.openxmlformats-officedocument.customXmlProperties+xml"/>
  <Override PartName="/customXml/item8.xml" ContentType="application/xml"/>
  <Override PartName="/customXml/itemProps7.xml" ContentType="application/vnd.openxmlformats-officedocument.customXmlProperties+xml"/>
  <Override PartName="/customXml/item9.xml" ContentType="application/xml"/>
  <Override PartName="/customXml/itemProps8.xml" ContentType="application/vnd.openxmlformats-officedocument.customXmlProperties+xml"/>
  <Override PartName="/customXml/itemProps9.xml" ContentType="application/vnd.openxmlformats-officedocument.customXmlProperties+xml"/>
  <Override PartName="/customXml/item10.xml" ContentType="application/xml"/>
  <Override PartName="/customXml/itemProps10.xml" ContentType="application/vnd.openxmlformats-officedocument.customXmlProperties+xml"/>
  <Override PartName="/customXml/item11.xml" ContentType="application/xml"/>
  <Override PartName="/customXml/itemProps11.xml" ContentType="application/vnd.openxmlformats-officedocument.customXmlProperties+xml"/>
  <Override PartName="/customXml/_rels/item9.xml.rels" ContentType="application/vnd.openxmlformats-package.relationships+xml"/>
  <Override PartName="/customXml/_rels/item1.xml.rels" ContentType="application/vnd.openxmlformats-package.relationships+xml"/>
  <Override PartName="/customXml/_rels/item10.xml.rels" ContentType="application/vnd.openxmlformats-package.relationships+xml"/>
  <Override PartName="/customXml/_rels/item2.xml.rels" ContentType="application/vnd.openxmlformats-package.relationships+xml"/>
  <Override PartName="/customXml/_rels/item11.xml.rels" ContentType="application/vnd.openxmlformats-package.relationships+xml"/>
  <Override PartName="/customXml/_rels/item3.xml.rels" ContentType="application/vnd.openxmlformats-package.relationships+xml"/>
  <Override PartName="/customXml/_rels/item4.xml.rels" ContentType="application/vnd.openxmlformats-package.relationships+xml"/>
  <Override PartName="/customXml/_rels/item5.xml.rels" ContentType="application/vnd.openxmlformats-package.relationships+xml"/>
  <Override PartName="/customXml/_rels/item6.xml.rels" ContentType="application/vnd.openxmlformats-package.relationships+xml"/>
  <Override PartName="/customXml/_rels/item7.xml.rels" ContentType="application/vnd.openxmlformats-package.relationships+xml"/>
  <Override PartName="/customXml/_rels/item8.xml.rels" ContentType="application/vnd.openxmlformats-package.relationships+xml"/>
  <Override PartName="/ppt/presentation.xml" ContentType="application/vnd.openxmlformats-officedocument.presentationml.presentation.main+xml"/>
  <Override PartName="/ppt/notesMasters/notesMaster1.xml" ContentType="application/vnd.openxmlformats-officedocument.presentationml.notesMaster+xml"/>
  <Override PartName="/ppt/notesMasters/_rels/notesMaster1.xml.rels" ContentType="application/vnd.openxmlformats-package.relationships+xml"/>
  <Override PartName="/ppt/slideMasters/slideMaster9.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_rels/slideMaster9.xml.rels" ContentType="application/vnd.openxmlformats-package.relationships+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slideMasters/_rels/slideMaster5.xml.rels" ContentType="application/vnd.openxmlformats-package.relationships+xml"/>
  <Override PartName="/ppt/slideMasters/_rels/slideMaster6.xml.rels" ContentType="application/vnd.openxmlformats-package.relationships+xml"/>
  <Override PartName="/ppt/slideMasters/_rels/slideMaster7.xml.rels" ContentType="application/vnd.openxmlformats-package.relationships+xml"/>
  <Override PartName="/ppt/slideMasters/_rels/slideMaster8.xml.rels" ContentType="application/vnd.openxmlformats-package.relationships+xml"/>
  <Override PartName="/ppt/slideMasters/_rels/slideMaster10.xml.rels" ContentType="application/vnd.openxmlformats-package.relationships+xml"/>
  <Override PartName="/ppt/slideMasters/_rels/slideMaster11.xml.rels" ContentType="application/vnd.openxmlformats-package.relationships+xml"/>
  <Override PartName="/ppt/slideMasters/_rels/slideMaster12.xml.rels" ContentType="application/vnd.openxmlformats-package.relationships+xml"/>
  <Override PartName="/ppt/slideMasters/_rels/slideMaster13.xml.rels" ContentType="application/vnd.openxmlformats-package.relationships+xml"/>
  <Override PartName="/ppt/slideMasters/_rels/slideMaster14.xml.rels" ContentType="application/vnd.openxmlformats-package.relationships+xml"/>
  <Override PartName="/ppt/slideMasters/_rels/slideMaster15.xml.rels" ContentType="application/vnd.openxmlformats-package.relationships+xml"/>
  <Override PartName="/ppt/slideMasters/_rels/slideMaster16.xml.rels" ContentType="application/vnd.openxmlformats-package.relationships+xml"/>
  <Override PartName="/ppt/slideMasters/_rels/slideMaster17.xml.rels" ContentType="application/vnd.openxmlformats-package.relationships+xml"/>
  <Override PartName="/ppt/slideMasters/_rels/slideMaster18.xml.rels" ContentType="application/vnd.openxmlformats-package.relationships+xml"/>
  <Override PartName="/ppt/slideMasters/_rels/slideMaster19.xml.rels" ContentType="application/vnd.openxmlformats-package.relationships+xml"/>
  <Override PartName="/ppt/slideMasters/_rels/slideMaster20.xml.rels" ContentType="application/vnd.openxmlformats-package.relationships+xml"/>
  <Override PartName="/ppt/notesSlides/notesSlide9.xml" ContentType="application/vnd.openxmlformats-officedocument.presentationml.notesSlide+xml"/>
  <Override PartName="/ppt/notesSlides/notesSlide53.xml" ContentType="application/vnd.openxmlformats-officedocument.presentationml.notesSlide+xml"/>
  <Override PartName="/ppt/notesSlides/notesSlide1.xml" ContentType="application/vnd.openxmlformats-officedocument.presentationml.notesSlide+xml"/>
  <Override PartName="/ppt/notesSlides/notesSlide67.xml" ContentType="application/vnd.openxmlformats-officedocument.presentationml.notesSlide+xml"/>
  <Override PartName="/ppt/notesSlides/notesSlide10.xml" ContentType="application/vnd.openxmlformats-officedocument.presentationml.notesSlide+xml"/>
  <Override PartName="/ppt/notesSlides/notesSlide54.xml" ContentType="application/vnd.openxmlformats-officedocument.presentationml.notesSlide+xml"/>
  <Override PartName="/ppt/notesSlides/notesSlide2.xml" ContentType="application/vnd.openxmlformats-officedocument.presentationml.notesSlide+xml"/>
  <Override PartName="/ppt/notesSlides/notesSlide56.xml" ContentType="application/vnd.openxmlformats-officedocument.presentationml.notesSlide+xml"/>
  <Override PartName="/ppt/notesSlides/notesSlide4.xml" ContentType="application/vnd.openxmlformats-officedocument.presentationml.notesSlide+xml"/>
  <Override PartName="/ppt/notesSlides/notesSlide57.xml" ContentType="application/vnd.openxmlformats-officedocument.presentationml.notesSlide+xml"/>
  <Override PartName="/ppt/notesSlides/notesSlide5.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59.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68.xml" ContentType="application/vnd.openxmlformats-officedocument.presentationml.notesSlide+xml"/>
  <Override PartName="/ppt/notesSlides/notesSlide11.xml" ContentType="application/vnd.openxmlformats-officedocument.presentationml.notesSlide+xml"/>
  <Override PartName="/ppt/notesSlides/notesSlide69.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_rels/notesSlide62.xml.rels" ContentType="application/vnd.openxmlformats-package.relationships+xml"/>
  <Override PartName="/ppt/notesSlides/_rels/notesSlide9.xml.rels" ContentType="application/vnd.openxmlformats-package.relationships+xml"/>
  <Override PartName="/ppt/notesSlides/_rels/notesSlide44.xml.rels" ContentType="application/vnd.openxmlformats-package.relationships+xml"/>
  <Override PartName="/ppt/notesSlides/_rels/notesSlide1.xml.rels" ContentType="application/vnd.openxmlformats-package.relationships+xml"/>
  <Override PartName="/ppt/notesSlides/_rels/notesSlide45.xml.rels" ContentType="application/vnd.openxmlformats-package.relationships+xml"/>
  <Override PartName="/ppt/notesSlides/_rels/notesSlide2.xml.rels" ContentType="application/vnd.openxmlformats-package.relationships+xml"/>
  <Override PartName="/ppt/notesSlides/_rels/notesSlide4.xml.rels" ContentType="application/vnd.openxmlformats-package.relationships+xml"/>
  <Override PartName="/ppt/notesSlides/_rels/notesSlide5.xml.rels" ContentType="application/vnd.openxmlformats-package.relationships+xml"/>
  <Override PartName="/ppt/notesSlides/_rels/notesSlide67.xml.rels" ContentType="application/vnd.openxmlformats-package.relationships+xml"/>
  <Override PartName="/ppt/notesSlides/_rels/notesSlide10.xml.rels" ContentType="application/vnd.openxmlformats-package.relationships+xml"/>
  <Override PartName="/ppt/notesSlides/_rels/notesSlide6.xml.rels" ContentType="application/vnd.openxmlformats-package.relationships+xml"/>
  <Override PartName="/ppt/notesSlides/_rels/notesSlide60.xml.rels" ContentType="application/vnd.openxmlformats-package.relationships+xml"/>
  <Override PartName="/ppt/notesSlides/_rels/notesSlide7.xml.rels" ContentType="application/vnd.openxmlformats-package.relationships+xml"/>
  <Override PartName="/ppt/notesSlides/_rels/notesSlide61.xml.rels" ContentType="application/vnd.openxmlformats-package.relationships+xml"/>
  <Override PartName="/ppt/notesSlides/_rels/notesSlide8.xml.rels" ContentType="application/vnd.openxmlformats-package.relationships+xml"/>
  <Override PartName="/ppt/notesSlides/_rels/notesSlide68.xml.rels" ContentType="application/vnd.openxmlformats-package.relationships+xml"/>
  <Override PartName="/ppt/notesSlides/_rels/notesSlide11.xml.rels" ContentType="application/vnd.openxmlformats-package.relationships+xml"/>
  <Override PartName="/ppt/notesSlides/_rels/notesSlide69.xml.rels" ContentType="application/vnd.openxmlformats-package.relationships+xml"/>
  <Override PartName="/ppt/notesSlides/_rels/notesSlide12.xml.rels" ContentType="application/vnd.openxmlformats-package.relationships+xml"/>
  <Override PartName="/ppt/notesSlides/_rels/notesSlide13.xml.rels" ContentType="application/vnd.openxmlformats-package.relationships+xml"/>
  <Override PartName="/ppt/notesSlides/_rels/notesSlide14.xml.rels" ContentType="application/vnd.openxmlformats-package.relationships+xml"/>
  <Override PartName="/ppt/notesSlides/_rels/notesSlide15.xml.rels" ContentType="application/vnd.openxmlformats-package.relationships+xml"/>
  <Override PartName="/ppt/notesSlides/_rels/notesSlide16.xml.rels" ContentType="application/vnd.openxmlformats-package.relationships+xml"/>
  <Override PartName="/ppt/notesSlides/_rels/notesSlide17.xml.rels" ContentType="application/vnd.openxmlformats-package.relationships+xml"/>
  <Override PartName="/ppt/notesSlides/_rels/notesSlide18.xml.rels" ContentType="application/vnd.openxmlformats-package.relationships+xml"/>
  <Override PartName="/ppt/notesSlides/_rels/notesSlide19.xml.rels" ContentType="application/vnd.openxmlformats-package.relationships+xml"/>
  <Override PartName="/ppt/notesSlides/_rels/notesSlide21.xml.rels" ContentType="application/vnd.openxmlformats-package.relationships+xml"/>
  <Override PartName="/ppt/notesSlides/_rels/notesSlide22.xml.rels" ContentType="application/vnd.openxmlformats-package.relationships+xml"/>
  <Override PartName="/ppt/notesSlides/_rels/notesSlide23.xml.rels" ContentType="application/vnd.openxmlformats-package.relationships+xml"/>
  <Override PartName="/ppt/notesSlides/_rels/notesSlide25.xml.rels" ContentType="application/vnd.openxmlformats-package.relationships+xml"/>
  <Override PartName="/ppt/notesSlides/_rels/notesSlide26.xml.rels" ContentType="application/vnd.openxmlformats-package.relationships+xml"/>
  <Override PartName="/ppt/notesSlides/_rels/notesSlide29.xml.rels" ContentType="application/vnd.openxmlformats-package.relationships+xml"/>
  <Override PartName="/ppt/notesSlides/_rels/notesSlide30.xml.rels" ContentType="application/vnd.openxmlformats-package.relationships+xml"/>
  <Override PartName="/ppt/notesSlides/_rels/notesSlide31.xml.rels" ContentType="application/vnd.openxmlformats-package.relationships+xml"/>
  <Override PartName="/ppt/notesSlides/_rels/notesSlide32.xml.rels" ContentType="application/vnd.openxmlformats-package.relationships+xml"/>
  <Override PartName="/ppt/notesSlides/_rels/notesSlide33.xml.rels" ContentType="application/vnd.openxmlformats-package.relationships+xml"/>
  <Override PartName="/ppt/notesSlides/_rels/notesSlide34.xml.rels" ContentType="application/vnd.openxmlformats-package.relationships+xml"/>
  <Override PartName="/ppt/notesSlides/_rels/notesSlide35.xml.rels" ContentType="application/vnd.openxmlformats-package.relationships+xml"/>
  <Override PartName="/ppt/notesSlides/_rels/notesSlide36.xml.rels" ContentType="application/vnd.openxmlformats-package.relationships+xml"/>
  <Override PartName="/ppt/notesSlides/_rels/notesSlide43.xml.rels" ContentType="application/vnd.openxmlformats-package.relationships+xml"/>
  <Override PartName="/ppt/notesSlides/_rels/notesSlide46.xml.rels" ContentType="application/vnd.openxmlformats-package.relationships+xml"/>
  <Override PartName="/ppt/notesSlides/_rels/notesSlide50.xml.rels" ContentType="application/vnd.openxmlformats-package.relationships+xml"/>
  <Override PartName="/ppt/notesSlides/_rels/notesSlide51.xml.rels" ContentType="application/vnd.openxmlformats-package.relationships+xml"/>
  <Override PartName="/ppt/notesSlides/_rels/notesSlide52.xml.rels" ContentType="application/vnd.openxmlformats-package.relationships+xml"/>
  <Override PartName="/ppt/notesSlides/_rels/notesSlide53.xml.rels" ContentType="application/vnd.openxmlformats-package.relationships+xml"/>
  <Override PartName="/ppt/notesSlides/_rels/notesSlide54.xml.rels" ContentType="application/vnd.openxmlformats-package.relationships+xml"/>
  <Override PartName="/ppt/notesSlides/_rels/notesSlide55.xml.rels" ContentType="application/vnd.openxmlformats-package.relationships+xml"/>
  <Override PartName="/ppt/notesSlides/_rels/notesSlide56.xml.rels" ContentType="application/vnd.openxmlformats-package.relationships+xml"/>
  <Override PartName="/ppt/notesSlides/_rels/notesSlide57.xml.rels" ContentType="application/vnd.openxmlformats-package.relationships+xml"/>
  <Override PartName="/ppt/notesSlides/_rels/notesSlide58.xml.rels" ContentType="application/vnd.openxmlformats-package.relationships+xml"/>
  <Override PartName="/ppt/notesSlides/_rels/notesSlide59.xml.rels" ContentType="application/vnd.openxmlformats-package.relationships+xml"/>
  <Override PartName="/ppt/notesSlides/_rels/notesSlide63.xml.rels" ContentType="application/vnd.openxmlformats-package.relationships+xml"/>
  <Override PartName="/ppt/notesSlides/_rels/notesSlide64.xml.rels" ContentType="application/vnd.openxmlformats-package.relationships+xml"/>
  <Override PartName="/ppt/notesSlides/_rels/notesSlide65.xml.rels" ContentType="application/vnd.openxmlformats-package.relationships+xml"/>
  <Override PartName="/ppt/notesSlides/_rels/notesSlide66.xml.rels" ContentType="application/vnd.openxmlformats-package.relationships+xml"/>
  <Override PartName="/ppt/notesSlides/notesSlide36.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5.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heme/theme9.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media/image131.png" ContentType="image/png"/>
  <Override PartName="/ppt/media/image59.png" ContentType="image/png"/>
  <Override PartName="/ppt/media/image3.png" ContentType="image/png"/>
  <Override PartName="/ppt/media/image100.png" ContentType="image/png"/>
  <Override PartName="/ppt/media/image28.png" ContentType="image/png"/>
  <Override PartName="/ppt/media/image1.jpeg" ContentType="image/jpeg"/>
  <Override PartName="/ppt/media/image130.png" ContentType="image/png"/>
  <Override PartName="/ppt/media/image58.png" ContentType="image/png"/>
  <Override PartName="/ppt/media/image2.png" ContentType="image/png"/>
  <Override PartName="/ppt/media/image74.png" ContentType="image/png"/>
  <Override PartName="/ppt/media/image8.png" ContentType="image/png"/>
  <Override PartName="/ppt/media/image25.png" ContentType="image/png"/>
  <Override PartName="/ppt/media/hdphoto1.wdp" ContentType="image/vnd.ms-photo"/>
  <Override PartName="/ppt/media/image15.wmf" ContentType="image/x-wmf"/>
  <Override PartName="/ppt/media/image70.png" ContentType="image/png"/>
  <Override PartName="/ppt/media/image4.png" ContentType="image/png"/>
  <Override PartName="/ppt/media/image71.png" ContentType="image/png"/>
  <Override PartName="/ppt/media/image5.png" ContentType="image/png"/>
  <Override PartName="/ppt/media/image17.wmf" ContentType="image/x-wmf"/>
  <Override PartName="/ppt/media/image72.png" ContentType="image/png"/>
  <Override PartName="/ppt/media/image6.png" ContentType="image/png"/>
  <Override PartName="/ppt/media/image31.png" ContentType="image/png"/>
  <Override PartName="/ppt/media/image7.jpeg" ContentType="image/jpeg"/>
  <Override PartName="/ppt/media/image75.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6.png" ContentType="image/png"/>
  <Override PartName="/ppt/media/image18.png" ContentType="image/png"/>
  <Override PartName="/ppt/media/image19.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6.png" ContentType="image/png"/>
  <Override PartName="/ppt/media/image27.wmf" ContentType="image/x-wmf"/>
  <Override PartName="/ppt/media/image101.png" ContentType="image/png"/>
  <Override PartName="/ppt/media/image29.png" ContentType="image/png"/>
  <Override PartName="/ppt/media/image32.png" ContentType="image/png"/>
  <Override PartName="/ppt/media/image30.jpeg" ContentType="image/jpeg"/>
  <Override PartName="/ppt/media/image33.png" ContentType="image/png"/>
  <Override PartName="/ppt/media/image34.png" ContentType="image/png"/>
  <Override PartName="/ppt/media/image35.png" ContentType="image/png"/>
  <Override PartName="/ppt/media/image36.png" ContentType="image/png"/>
  <Override PartName="/ppt/media/image37.png" ContentType="image/png"/>
  <Override PartName="/ppt/media/image110.png" ContentType="image/png"/>
  <Override PartName="/ppt/media/image38.png" ContentType="image/png"/>
  <Override PartName="/ppt/media/image111.png" ContentType="image/png"/>
  <Override PartName="/ppt/media/image39.png" ContentType="image/png"/>
  <Override PartName="/ppt/media/image40.png" ContentType="image/png"/>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120.png" ContentType="image/png"/>
  <Override PartName="/ppt/media/image48.png" ContentType="image/png"/>
  <Override PartName="/ppt/media/image121.png" ContentType="image/png"/>
  <Override PartName="/ppt/media/image49.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57.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5.png" ContentType="image/png"/>
  <Override PartName="/ppt/media/image66.png" ContentType="image/png"/>
  <Override PartName="/ppt/media/image67.png" ContentType="image/png"/>
  <Override PartName="/ppt/media/image140.png" ContentType="image/png"/>
  <Override PartName="/ppt/media/image68.png" ContentType="image/png"/>
  <Override PartName="/ppt/media/image141.png" ContentType="image/png"/>
  <Override PartName="/ppt/media/image69.png" ContentType="image/png"/>
  <Override PartName="/ppt/media/image73.png" ContentType="image/png"/>
  <Override PartName="/ppt/media/image76.png" ContentType="image/png"/>
  <Override PartName="/ppt/media/image77.png" ContentType="image/png"/>
  <Override PartName="/ppt/media/image150.png" ContentType="image/png"/>
  <Override PartName="/ppt/media/image78.png" ContentType="image/png"/>
  <Override PartName="/ppt/media/image151.png" ContentType="image/png"/>
  <Override PartName="/ppt/media/image79.png" ContentType="image/png"/>
  <Override PartName="/ppt/media/image80.png" ContentType="image/png"/>
  <Override PartName="/ppt/media/image81.png" ContentType="image/png"/>
  <Override PartName="/ppt/media/image82.png" ContentType="image/png"/>
  <Override PartName="/ppt/media/image83.png" ContentType="image/png"/>
  <Override PartName="/ppt/media/image84.png" ContentType="image/png"/>
  <Override PartName="/ppt/media/image85.png" ContentType="image/png"/>
  <Override PartName="/ppt/media/image86.png" ContentType="image/png"/>
  <Override PartName="/ppt/media/image87.png" ContentType="image/png"/>
  <Override PartName="/ppt/media/image88.png" ContentType="image/png"/>
  <Override PartName="/ppt/media/image89.png" ContentType="image/png"/>
  <Override PartName="/ppt/media/image90.png" ContentType="image/png"/>
  <Override PartName="/ppt/media/image91.png" ContentType="image/png"/>
  <Override PartName="/ppt/media/image92.png" ContentType="image/png"/>
  <Override PartName="/ppt/media/image93.png" ContentType="image/png"/>
  <Override PartName="/ppt/media/image94.png" ContentType="image/png"/>
  <Override PartName="/ppt/media/image95.png" ContentType="image/png"/>
  <Override PartName="/ppt/media/image96.png" ContentType="image/png"/>
  <Override PartName="/ppt/media/image97.png" ContentType="image/png"/>
  <Override PartName="/ppt/media/image98.png" ContentType="image/png"/>
  <Override PartName="/ppt/media/image99.png" ContentType="image/png"/>
  <Override PartName="/ppt/media/image102.png" ContentType="image/png"/>
  <Override PartName="/ppt/media/image103.png" ContentType="image/png"/>
  <Override PartName="/ppt/media/image104.png" ContentType="image/png"/>
  <Override PartName="/ppt/media/image105.png" ContentType="image/png"/>
  <Override PartName="/ppt/media/image106.png" ContentType="image/png"/>
  <Override PartName="/ppt/media/image107.png" ContentType="image/png"/>
  <Override PartName="/ppt/media/image108.png" ContentType="image/png"/>
  <Override PartName="/ppt/media/image109.png" ContentType="image/png"/>
  <Override PartName="/ppt/media/image112.png" ContentType="image/png"/>
  <Override PartName="/ppt/media/image113.png" ContentType="image/png"/>
  <Override PartName="/ppt/media/image114.png" ContentType="image/png"/>
  <Override PartName="/ppt/media/image115.png" ContentType="image/png"/>
  <Override PartName="/ppt/media/image116.png" ContentType="image/png"/>
  <Override PartName="/ppt/media/image117.png" ContentType="image/png"/>
  <Override PartName="/ppt/media/image118.png" ContentType="image/png"/>
  <Override PartName="/ppt/media/image119.png" ContentType="image/png"/>
  <Override PartName="/ppt/media/image122.png" ContentType="image/png"/>
  <Override PartName="/ppt/media/image123.png" ContentType="image/png"/>
  <Override PartName="/ppt/media/image124.png" ContentType="image/png"/>
  <Override PartName="/ppt/media/image125.png" ContentType="image/png"/>
  <Override PartName="/ppt/media/image126.png" ContentType="image/png"/>
  <Override PartName="/ppt/media/image127.png" ContentType="image/png"/>
  <Override PartName="/ppt/media/image128.png" ContentType="image/png"/>
  <Override PartName="/ppt/media/image129.png" ContentType="image/png"/>
  <Override PartName="/ppt/media/image132.png" ContentType="image/png"/>
  <Override PartName="/ppt/media/image133.png" ContentType="image/png"/>
  <Override PartName="/ppt/media/image134.png" ContentType="image/png"/>
  <Override PartName="/ppt/media/image135.png" ContentType="image/png"/>
  <Override PartName="/ppt/media/image136.png" ContentType="image/png"/>
  <Override PartName="/ppt/media/image137.png" ContentType="image/png"/>
  <Override PartName="/ppt/media/image138.png" ContentType="image/png"/>
  <Override PartName="/ppt/media/image139.png" ContentType="image/png"/>
  <Override PartName="/ppt/media/image142.png" ContentType="image/png"/>
  <Override PartName="/ppt/media/image155.wmf" ContentType="image/x-wmf"/>
  <Override PartName="/ppt/media/image143.png" ContentType="image/png"/>
  <Override PartName="/ppt/media/image144.png" ContentType="image/png"/>
  <Override PartName="/ppt/media/image145.png" ContentType="image/png"/>
  <Override PartName="/ppt/media/image158.wmf" ContentType="image/x-wmf"/>
  <Override PartName="/ppt/media/image146.png" ContentType="image/png"/>
  <Override PartName="/ppt/media/image147.png" ContentType="image/png"/>
  <Override PartName="/ppt/media/image148.png" ContentType="image/png"/>
  <Override PartName="/ppt/media/image149.png" ContentType="image/png"/>
  <Override PartName="/ppt/media/image152.png" ContentType="image/png"/>
  <Override PartName="/ppt/media/image153.png" ContentType="image/png"/>
  <Override PartName="/ppt/media/image154.png" ContentType="image/png"/>
  <Override PartName="/ppt/media/image156.png" ContentType="image/png"/>
  <Override PartName="/ppt/media/image157.png" ContentType="image/png"/>
  <Override PartName="/ppt/media/image159.png" ContentType="image/png"/>
  <Override PartName="/ppt/slideLayouts/slideLayout39.xml" ContentType="application/vnd.openxmlformats-officedocument.presentationml.slideLayout+xml"/>
  <Override PartName="/ppt/slideLayouts/slideLayout9.xml" ContentType="application/vnd.openxmlformats-officedocument.presentationml.slideLayout+xml"/>
  <Override PartName="/ppt/slideLayouts/slideLayout119.xml" ContentType="application/vnd.openxmlformats-officedocument.presentationml.slideLayout+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35.xml" ContentType="application/vnd.openxmlformats-officedocument.presentationml.slideLayout+xml"/>
  <Override PartName="/ppt/slideLayouts/slideLayout5.xml" ContentType="application/vnd.openxmlformats-officedocument.presentationml.slideLayout+xml"/>
  <Override PartName="/ppt/slideLayouts/slideLayout36.xml" ContentType="application/vnd.openxmlformats-officedocument.presentationml.slideLayout+xml"/>
  <Override PartName="/ppt/slideLayouts/slideLayout6.xml" ContentType="application/vnd.openxmlformats-officedocument.presentationml.slideLayout+xml"/>
  <Override PartName="/ppt/slideLayouts/slideLayout37.xml" ContentType="application/vnd.openxmlformats-officedocument.presentationml.slideLayout+xml"/>
  <Override PartName="/ppt/slideLayouts/slideLayout7.xml" ContentType="application/vnd.openxmlformats-officedocument.presentationml.slideLayout+xml"/>
  <Override PartName="/ppt/slideLayouts/slideLayout38.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108.xml" ContentType="application/vnd.openxmlformats-officedocument.presentationml.slideLayout+xml"/>
  <Override PartName="/ppt/slideLayouts/slideLayout20.xml" ContentType="application/vnd.openxmlformats-officedocument.presentationml.slideLayout+xml"/>
  <Override PartName="/ppt/slideLayouts/slideLayout109.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118.xml" ContentType="application/vnd.openxmlformats-officedocument.presentationml.slideLayout+xml"/>
  <Override PartName="/ppt/slideLayouts/slideLayout30.xml" ContentType="application/vnd.openxmlformats-officedocument.presentationml.slideLayout+xml"/>
  <Override PartName="/ppt/slideLayouts/slideLayout128.xml" ContentType="application/vnd.openxmlformats-officedocument.presentationml.slideLayout+xml"/>
  <Override PartName="/ppt/slideLayouts/slideLayout40.xml" ContentType="application/vnd.openxmlformats-officedocument.presentationml.slideLayout+xml"/>
  <Override PartName="/ppt/slideLayouts/slideLayout12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138.xml" ContentType="application/vnd.openxmlformats-officedocument.presentationml.slideLayout+xml"/>
  <Override PartName="/ppt/slideLayouts/slideLayout50.xml" ContentType="application/vnd.openxmlformats-officedocument.presentationml.slideLayout+xml"/>
  <Override PartName="/ppt/slideLayouts/slideLayout139.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148.xml" ContentType="application/vnd.openxmlformats-officedocument.presentationml.slideLayout+xml"/>
  <Override PartName="/ppt/slideLayouts/slideLayout60.xml" ContentType="application/vnd.openxmlformats-officedocument.presentationml.slideLayout+xml"/>
  <Override PartName="/ppt/slideLayouts/_rels/slideLayout9.xml.rels" ContentType="application/vnd.openxmlformats-package.relationships+xml"/>
  <Override PartName="/ppt/slideLayouts/_rels/slideLayout53.xml.rels" ContentType="application/vnd.openxmlformats-package.relationships+xml"/>
  <Override PartName="/ppt/slideLayouts/_rels/slideLayout137.xml.rels" ContentType="application/vnd.openxmlformats-package.relationships+xml"/>
  <Override PartName="/ppt/slideLayouts/_rels/slideLayout1.xml.rels" ContentType="application/vnd.openxmlformats-package.relationships+xml"/>
  <Override PartName="/ppt/slideLayouts/_rels/slideLayout54.xml.rels" ContentType="application/vnd.openxmlformats-package.relationships+xml"/>
  <Override PartName="/ppt/slideLayouts/_rels/slideLayout138.xml.rels" ContentType="application/vnd.openxmlformats-package.relationships+xml"/>
  <Override PartName="/ppt/slideLayouts/_rels/slideLayout2.xml.rels" ContentType="application/vnd.openxmlformats-package.relationships+xml"/>
  <Override PartName="/ppt/slideLayouts/_rels/slideLayout55.xml.rels" ContentType="application/vnd.openxmlformats-package.relationships+xml"/>
  <Override PartName="/ppt/slideLayouts/_rels/slideLayout139.xml.rels" ContentType="application/vnd.openxmlformats-package.relationships+xml"/>
  <Override PartName="/ppt/slideLayouts/_rels/slideLayout3.xml.rels" ContentType="application/vnd.openxmlformats-package.relationships+xml"/>
  <Override PartName="/ppt/slideLayouts/_rels/slideLayout56.xml.rels" ContentType="application/vnd.openxmlformats-package.relationships+xml"/>
  <Override PartName="/ppt/slideLayouts/_rels/slideLayout4.xml.rels" ContentType="application/vnd.openxmlformats-package.relationships+xml"/>
  <Override PartName="/ppt/slideLayouts/_rels/slideLayout57.xml.rels" ContentType="application/vnd.openxmlformats-package.relationships+xml"/>
  <Override PartName="/ppt/slideLayouts/_rels/slideLayout5.xml.rels" ContentType="application/vnd.openxmlformats-package.relationships+xml"/>
  <Override PartName="/ppt/slideLayouts/_rels/slideLayout58.xml.rels" ContentType="application/vnd.openxmlformats-package.relationships+xml"/>
  <Override PartName="/ppt/slideLayouts/_rels/slideLayout6.xml.rels" ContentType="application/vnd.openxmlformats-package.relationships+xml"/>
  <Override PartName="/ppt/slideLayouts/_rels/slideLayout59.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31.xml.rels" ContentType="application/vnd.openxmlformats-package.relationships+xml"/>
  <Override PartName="/ppt/slideLayouts/_rels/slideLayout32.xml.rels" ContentType="application/vnd.openxmlformats-package.relationships+xml"/>
  <Override PartName="/ppt/slideLayouts/_rels/slideLayout33.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_rels/slideLayout37.xml.rels" ContentType="application/vnd.openxmlformats-package.relationships+xml"/>
  <Override PartName="/ppt/slideLayouts/_rels/slideLayout38.xml.rels" ContentType="application/vnd.openxmlformats-package.relationships+xml"/>
  <Override PartName="/ppt/slideLayouts/_rels/slideLayout39.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slideLayouts/_rels/slideLayout49.xml.rels" ContentType="application/vnd.openxmlformats-package.relationships+xml"/>
  <Override PartName="/ppt/slideLayouts/_rels/slideLayout50.xml.rels" ContentType="application/vnd.openxmlformats-package.relationships+xml"/>
  <Override PartName="/ppt/slideLayouts/_rels/slideLayout51.xml.rels" ContentType="application/vnd.openxmlformats-package.relationships+xml"/>
  <Override PartName="/ppt/slideLayouts/_rels/slideLayout52.xml.rels" ContentType="application/vnd.openxmlformats-package.relationships+xml"/>
  <Override PartName="/ppt/slideLayouts/_rels/slideLayout60.xml.rels" ContentType="application/vnd.openxmlformats-package.relationships+xml"/>
  <Override PartName="/ppt/slideLayouts/_rels/slideLayout200.xml.rels" ContentType="application/vnd.openxmlformats-package.relationships+xml"/>
  <Override PartName="/ppt/slideLayouts/_rels/slideLayout61.xml.rels" ContentType="application/vnd.openxmlformats-package.relationships+xml"/>
  <Override PartName="/ppt/slideLayouts/_rels/slideLayout201.xml.rels" ContentType="application/vnd.openxmlformats-package.relationships+xml"/>
  <Override PartName="/ppt/slideLayouts/_rels/slideLayout62.xml.rels" ContentType="application/vnd.openxmlformats-package.relationships+xml"/>
  <Override PartName="/ppt/slideLayouts/_rels/slideLayout202.xml.rels" ContentType="application/vnd.openxmlformats-package.relationships+xml"/>
  <Override PartName="/ppt/slideLayouts/_rels/slideLayout63.xml.rels" ContentType="application/vnd.openxmlformats-package.relationships+xml"/>
  <Override PartName="/ppt/slideLayouts/_rels/slideLayout203.xml.rels" ContentType="application/vnd.openxmlformats-package.relationships+xml"/>
  <Override PartName="/ppt/slideLayouts/_rels/slideLayout64.xml.rels" ContentType="application/vnd.openxmlformats-package.relationships+xml"/>
  <Override PartName="/ppt/slideLayouts/_rels/slideLayout204.xml.rels" ContentType="application/vnd.openxmlformats-package.relationships+xml"/>
  <Override PartName="/ppt/slideLayouts/_rels/slideLayout65.xml.rels" ContentType="application/vnd.openxmlformats-package.relationships+xml"/>
  <Override PartName="/ppt/slideLayouts/_rels/slideLayout205.xml.rels" ContentType="application/vnd.openxmlformats-package.relationships+xml"/>
  <Override PartName="/ppt/slideLayouts/_rels/slideLayout66.xml.rels" ContentType="application/vnd.openxmlformats-package.relationships+xml"/>
  <Override PartName="/ppt/slideLayouts/_rels/slideLayout206.xml.rels" ContentType="application/vnd.openxmlformats-package.relationships+xml"/>
  <Override PartName="/ppt/slideLayouts/_rels/slideLayout67.xml.rels" ContentType="application/vnd.openxmlformats-package.relationships+xml"/>
  <Override PartName="/ppt/slideLayouts/_rels/slideLayout207.xml.rels" ContentType="application/vnd.openxmlformats-package.relationships+xml"/>
  <Override PartName="/ppt/slideLayouts/_rels/slideLayout68.xml.rels" ContentType="application/vnd.openxmlformats-package.relationships+xml"/>
  <Override PartName="/ppt/slideLayouts/_rels/slideLayout208.xml.rels" ContentType="application/vnd.openxmlformats-package.relationships+xml"/>
  <Override PartName="/ppt/slideLayouts/_rels/slideLayout69.xml.rels" ContentType="application/vnd.openxmlformats-package.relationships+xml"/>
  <Override PartName="/ppt/slideLayouts/_rels/slideLayout70.xml.rels" ContentType="application/vnd.openxmlformats-package.relationships+xml"/>
  <Override PartName="/ppt/slideLayouts/_rels/slideLayout210.xml.rels" ContentType="application/vnd.openxmlformats-package.relationships+xml"/>
  <Override PartName="/ppt/slideLayouts/_rels/slideLayout71.xml.rels" ContentType="application/vnd.openxmlformats-package.relationships+xml"/>
  <Override PartName="/ppt/slideLayouts/_rels/slideLayout211.xml.rels" ContentType="application/vnd.openxmlformats-package.relationships+xml"/>
  <Override PartName="/ppt/slideLayouts/_rels/slideLayout72.xml.rels" ContentType="application/vnd.openxmlformats-package.relationships+xml"/>
  <Override PartName="/ppt/slideLayouts/_rels/slideLayout212.xml.rels" ContentType="application/vnd.openxmlformats-package.relationships+xml"/>
  <Override PartName="/ppt/slideLayouts/_rels/slideLayout73.xml.rels" ContentType="application/vnd.openxmlformats-package.relationships+xml"/>
  <Override PartName="/ppt/slideLayouts/_rels/slideLayout213.xml.rels" ContentType="application/vnd.openxmlformats-package.relationships+xml"/>
  <Override PartName="/ppt/slideLayouts/_rels/slideLayout74.xml.rels" ContentType="application/vnd.openxmlformats-package.relationships+xml"/>
  <Override PartName="/ppt/slideLayouts/_rels/slideLayout214.xml.rels" ContentType="application/vnd.openxmlformats-package.relationships+xml"/>
  <Override PartName="/ppt/slideLayouts/_rels/slideLayout75.xml.rels" ContentType="application/vnd.openxmlformats-package.relationships+xml"/>
  <Override PartName="/ppt/slideLayouts/_rels/slideLayout215.xml.rels" ContentType="application/vnd.openxmlformats-package.relationships+xml"/>
  <Override PartName="/ppt/slideLayouts/_rels/slideLayout76.xml.rels" ContentType="application/vnd.openxmlformats-package.relationships+xml"/>
  <Override PartName="/ppt/slideLayouts/_rels/slideLayout216.xml.rels" ContentType="application/vnd.openxmlformats-package.relationships+xml"/>
  <Override PartName="/ppt/slideLayouts/_rels/slideLayout77.xml.rels" ContentType="application/vnd.openxmlformats-package.relationships+xml"/>
  <Override PartName="/ppt/slideLayouts/_rels/slideLayout217.xml.rels" ContentType="application/vnd.openxmlformats-package.relationships+xml"/>
  <Override PartName="/ppt/slideLayouts/_rels/slideLayout78.xml.rels" ContentType="application/vnd.openxmlformats-package.relationships+xml"/>
  <Override PartName="/ppt/slideLayouts/_rels/slideLayout218.xml.rels" ContentType="application/vnd.openxmlformats-package.relationships+xml"/>
  <Override PartName="/ppt/slideLayouts/_rels/slideLayout79.xml.rels" ContentType="application/vnd.openxmlformats-package.relationships+xml"/>
  <Override PartName="/ppt/slideLayouts/_rels/slideLayout80.xml.rels" ContentType="application/vnd.openxmlformats-package.relationships+xml"/>
  <Override PartName="/ppt/slideLayouts/_rels/slideLayout220.xml.rels" ContentType="application/vnd.openxmlformats-package.relationships+xml"/>
  <Override PartName="/ppt/slideLayouts/_rels/slideLayout81.xml.rels" ContentType="application/vnd.openxmlformats-package.relationships+xml"/>
  <Override PartName="/ppt/slideLayouts/_rels/slideLayout221.xml.rels" ContentType="application/vnd.openxmlformats-package.relationships+xml"/>
  <Override PartName="/ppt/slideLayouts/_rels/slideLayout82.xml.rels" ContentType="application/vnd.openxmlformats-package.relationships+xml"/>
  <Override PartName="/ppt/slideLayouts/_rels/slideLayout222.xml.rels" ContentType="application/vnd.openxmlformats-package.relationships+xml"/>
  <Override PartName="/ppt/slideLayouts/_rels/slideLayout83.xml.rels" ContentType="application/vnd.openxmlformats-package.relationships+xml"/>
  <Override PartName="/ppt/slideLayouts/_rels/slideLayout223.xml.rels" ContentType="application/vnd.openxmlformats-package.relationships+xml"/>
  <Override PartName="/ppt/slideLayouts/_rels/slideLayout84.xml.rels" ContentType="application/vnd.openxmlformats-package.relationships+xml"/>
  <Override PartName="/ppt/slideLayouts/_rels/slideLayout224.xml.rels" ContentType="application/vnd.openxmlformats-package.relationships+xml"/>
  <Override PartName="/ppt/slideLayouts/_rels/slideLayout85.xml.rels" ContentType="application/vnd.openxmlformats-package.relationships+xml"/>
  <Override PartName="/ppt/slideLayouts/_rels/slideLayout225.xml.rels" ContentType="application/vnd.openxmlformats-package.relationships+xml"/>
  <Override PartName="/ppt/slideLayouts/_rels/slideLayout86.xml.rels" ContentType="application/vnd.openxmlformats-package.relationships+xml"/>
  <Override PartName="/ppt/slideLayouts/_rels/slideLayout226.xml.rels" ContentType="application/vnd.openxmlformats-package.relationships+xml"/>
  <Override PartName="/ppt/slideLayouts/_rels/slideLayout87.xml.rels" ContentType="application/vnd.openxmlformats-package.relationships+xml"/>
  <Override PartName="/ppt/slideLayouts/_rels/slideLayout227.xml.rels" ContentType="application/vnd.openxmlformats-package.relationships+xml"/>
  <Override PartName="/ppt/slideLayouts/_rels/slideLayout88.xml.rels" ContentType="application/vnd.openxmlformats-package.relationships+xml"/>
  <Override PartName="/ppt/slideLayouts/_rels/slideLayout228.xml.rels" ContentType="application/vnd.openxmlformats-package.relationships+xml"/>
  <Override PartName="/ppt/slideLayouts/_rels/slideLayout89.xml.rels" ContentType="application/vnd.openxmlformats-package.relationships+xml"/>
  <Override PartName="/ppt/slideLayouts/_rels/slideLayout90.xml.rels" ContentType="application/vnd.openxmlformats-package.relationships+xml"/>
  <Override PartName="/ppt/slideLayouts/_rels/slideLayout230.xml.rels" ContentType="application/vnd.openxmlformats-package.relationships+xml"/>
  <Override PartName="/ppt/slideLayouts/_rels/slideLayout91.xml.rels" ContentType="application/vnd.openxmlformats-package.relationships+xml"/>
  <Override PartName="/ppt/slideLayouts/_rels/slideLayout231.xml.rels" ContentType="application/vnd.openxmlformats-package.relationships+xml"/>
  <Override PartName="/ppt/slideLayouts/_rels/slideLayout92.xml.rels" ContentType="application/vnd.openxmlformats-package.relationships+xml"/>
  <Override PartName="/ppt/slideLayouts/_rels/slideLayout232.xml.rels" ContentType="application/vnd.openxmlformats-package.relationships+xml"/>
  <Override PartName="/ppt/slideLayouts/_rels/slideLayout93.xml.rels" ContentType="application/vnd.openxmlformats-package.relationships+xml"/>
  <Override PartName="/ppt/slideLayouts/_rels/slideLayout233.xml.rels" ContentType="application/vnd.openxmlformats-package.relationships+xml"/>
  <Override PartName="/ppt/slideLayouts/_rels/slideLayout94.xml.rels" ContentType="application/vnd.openxmlformats-package.relationships+xml"/>
  <Override PartName="/ppt/slideLayouts/_rels/slideLayout234.xml.rels" ContentType="application/vnd.openxmlformats-package.relationships+xml"/>
  <Override PartName="/ppt/slideLayouts/_rels/slideLayout95.xml.rels" ContentType="application/vnd.openxmlformats-package.relationships+xml"/>
  <Override PartName="/ppt/slideLayouts/_rels/slideLayout235.xml.rels" ContentType="application/vnd.openxmlformats-package.relationships+xml"/>
  <Override PartName="/ppt/slideLayouts/_rels/slideLayout96.xml.rels" ContentType="application/vnd.openxmlformats-package.relationships+xml"/>
  <Override PartName="/ppt/slideLayouts/_rels/slideLayout236.xml.rels" ContentType="application/vnd.openxmlformats-package.relationships+xml"/>
  <Override PartName="/ppt/slideLayouts/_rels/slideLayout97.xml.rels" ContentType="application/vnd.openxmlformats-package.relationships+xml"/>
  <Override PartName="/ppt/slideLayouts/_rels/slideLayout237.xml.rels" ContentType="application/vnd.openxmlformats-package.relationships+xml"/>
  <Override PartName="/ppt/slideLayouts/_rels/slideLayout98.xml.rels" ContentType="application/vnd.openxmlformats-package.relationships+xml"/>
  <Override PartName="/ppt/slideLayouts/_rels/slideLayout238.xml.rels" ContentType="application/vnd.openxmlformats-package.relationships+xml"/>
  <Override PartName="/ppt/slideLayouts/_rels/slideLayout99.xml.rels" ContentType="application/vnd.openxmlformats-package.relationships+xml"/>
  <Override PartName="/ppt/slideLayouts/_rels/slideLayout100.xml.rels" ContentType="application/vnd.openxmlformats-package.relationships+xml"/>
  <Override PartName="/ppt/slideLayouts/_rels/slideLayout101.xml.rels" ContentType="application/vnd.openxmlformats-package.relationships+xml"/>
  <Override PartName="/ppt/slideLayouts/_rels/slideLayout102.xml.rels" ContentType="application/vnd.openxmlformats-package.relationships+xml"/>
  <Override PartName="/ppt/slideLayouts/_rels/slideLayout103.xml.rels" ContentType="application/vnd.openxmlformats-package.relationships+xml"/>
  <Override PartName="/ppt/slideLayouts/_rels/slideLayout104.xml.rels" ContentType="application/vnd.openxmlformats-package.relationships+xml"/>
  <Override PartName="/ppt/slideLayouts/_rels/slideLayout105.xml.rels" ContentType="application/vnd.openxmlformats-package.relationships+xml"/>
  <Override PartName="/ppt/slideLayouts/_rels/slideLayout106.xml.rels" ContentType="application/vnd.openxmlformats-package.relationships+xml"/>
  <Override PartName="/ppt/slideLayouts/_rels/slideLayout107.xml.rels" ContentType="application/vnd.openxmlformats-package.relationships+xml"/>
  <Override PartName="/ppt/slideLayouts/_rels/slideLayout108.xml.rels" ContentType="application/vnd.openxmlformats-package.relationships+xml"/>
  <Override PartName="/ppt/slideLayouts/_rels/slideLayout109.xml.rels" ContentType="application/vnd.openxmlformats-package.relationships+xml"/>
  <Override PartName="/ppt/slideLayouts/_rels/slideLayout110.xml.rels" ContentType="application/vnd.openxmlformats-package.relationships+xml"/>
  <Override PartName="/ppt/slideLayouts/_rels/slideLayout111.xml.rels" ContentType="application/vnd.openxmlformats-package.relationships+xml"/>
  <Override PartName="/ppt/slideLayouts/_rels/slideLayout112.xml.rels" ContentType="application/vnd.openxmlformats-package.relationships+xml"/>
  <Override PartName="/ppt/slideLayouts/_rels/slideLayout113.xml.rels" ContentType="application/vnd.openxmlformats-package.relationships+xml"/>
  <Override PartName="/ppt/slideLayouts/_rels/slideLayout114.xml.rels" ContentType="application/vnd.openxmlformats-package.relationships+xml"/>
  <Override PartName="/ppt/slideLayouts/_rels/slideLayout115.xml.rels" ContentType="application/vnd.openxmlformats-package.relationships+xml"/>
  <Override PartName="/ppt/slideLayouts/_rels/slideLayout116.xml.rels" ContentType="application/vnd.openxmlformats-package.relationships+xml"/>
  <Override PartName="/ppt/slideLayouts/_rels/slideLayout117.xml.rels" ContentType="application/vnd.openxmlformats-package.relationships+xml"/>
  <Override PartName="/ppt/slideLayouts/_rels/slideLayout118.xml.rels" ContentType="application/vnd.openxmlformats-package.relationships+xml"/>
  <Override PartName="/ppt/slideLayouts/_rels/slideLayout119.xml.rels" ContentType="application/vnd.openxmlformats-package.relationships+xml"/>
  <Override PartName="/ppt/slideLayouts/_rels/slideLayout120.xml.rels" ContentType="application/vnd.openxmlformats-package.relationships+xml"/>
  <Override PartName="/ppt/slideLayouts/_rels/slideLayout121.xml.rels" ContentType="application/vnd.openxmlformats-package.relationships+xml"/>
  <Override PartName="/ppt/slideLayouts/_rels/slideLayout122.xml.rels" ContentType="application/vnd.openxmlformats-package.relationships+xml"/>
  <Override PartName="/ppt/slideLayouts/_rels/slideLayout123.xml.rels" ContentType="application/vnd.openxmlformats-package.relationships+xml"/>
  <Override PartName="/ppt/slideLayouts/_rels/slideLayout124.xml.rels" ContentType="application/vnd.openxmlformats-package.relationships+xml"/>
  <Override PartName="/ppt/slideLayouts/_rels/slideLayout125.xml.rels" ContentType="application/vnd.openxmlformats-package.relationships+xml"/>
  <Override PartName="/ppt/slideLayouts/_rels/slideLayout126.xml.rels" ContentType="application/vnd.openxmlformats-package.relationships+xml"/>
  <Override PartName="/ppt/slideLayouts/_rels/slideLayout127.xml.rels" ContentType="application/vnd.openxmlformats-package.relationships+xml"/>
  <Override PartName="/ppt/slideLayouts/_rels/slideLayout128.xml.rels" ContentType="application/vnd.openxmlformats-package.relationships+xml"/>
  <Override PartName="/ppt/slideLayouts/_rels/slideLayout129.xml.rels" ContentType="application/vnd.openxmlformats-package.relationships+xml"/>
  <Override PartName="/ppt/slideLayouts/_rels/slideLayout130.xml.rels" ContentType="application/vnd.openxmlformats-package.relationships+xml"/>
  <Override PartName="/ppt/slideLayouts/_rels/slideLayout131.xml.rels" ContentType="application/vnd.openxmlformats-package.relationships+xml"/>
  <Override PartName="/ppt/slideLayouts/_rels/slideLayout132.xml.rels" ContentType="application/vnd.openxmlformats-package.relationships+xml"/>
  <Override PartName="/ppt/slideLayouts/_rels/slideLayout133.xml.rels" ContentType="application/vnd.openxmlformats-package.relationships+xml"/>
  <Override PartName="/ppt/slideLayouts/_rels/slideLayout134.xml.rels" ContentType="application/vnd.openxmlformats-package.relationships+xml"/>
  <Override PartName="/ppt/slideLayouts/_rels/slideLayout135.xml.rels" ContentType="application/vnd.openxmlformats-package.relationships+xml"/>
  <Override PartName="/ppt/slideLayouts/_rels/slideLayout136.xml.rels" ContentType="application/vnd.openxmlformats-package.relationships+xml"/>
  <Override PartName="/ppt/slideLayouts/_rels/slideLayout140.xml.rels" ContentType="application/vnd.openxmlformats-package.relationships+xml"/>
  <Override PartName="/ppt/slideLayouts/_rels/slideLayout141.xml.rels" ContentType="application/vnd.openxmlformats-package.relationships+xml"/>
  <Override PartName="/ppt/slideLayouts/_rels/slideLayout142.xml.rels" ContentType="application/vnd.openxmlformats-package.relationships+xml"/>
  <Override PartName="/ppt/slideLayouts/_rels/slideLayout143.xml.rels" ContentType="application/vnd.openxmlformats-package.relationships+xml"/>
  <Override PartName="/ppt/slideLayouts/_rels/slideLayout144.xml.rels" ContentType="application/vnd.openxmlformats-package.relationships+xml"/>
  <Override PartName="/ppt/slideLayouts/_rels/slideLayout145.xml.rels" ContentType="application/vnd.openxmlformats-package.relationships+xml"/>
  <Override PartName="/ppt/slideLayouts/_rels/slideLayout146.xml.rels" ContentType="application/vnd.openxmlformats-package.relationships+xml"/>
  <Override PartName="/ppt/slideLayouts/_rels/slideLayout147.xml.rels" ContentType="application/vnd.openxmlformats-package.relationships+xml"/>
  <Override PartName="/ppt/slideLayouts/_rels/slideLayout148.xml.rels" ContentType="application/vnd.openxmlformats-package.relationships+xml"/>
  <Override PartName="/ppt/slideLayouts/_rels/slideLayout149.xml.rels" ContentType="application/vnd.openxmlformats-package.relationships+xml"/>
  <Override PartName="/ppt/slideLayouts/_rels/slideLayout150.xml.rels" ContentType="application/vnd.openxmlformats-package.relationships+xml"/>
  <Override PartName="/ppt/slideLayouts/_rels/slideLayout151.xml.rels" ContentType="application/vnd.openxmlformats-package.relationships+xml"/>
  <Override PartName="/ppt/slideLayouts/_rels/slideLayout152.xml.rels" ContentType="application/vnd.openxmlformats-package.relationships+xml"/>
  <Override PartName="/ppt/slideLayouts/_rels/slideLayout153.xml.rels" ContentType="application/vnd.openxmlformats-package.relationships+xml"/>
  <Override PartName="/ppt/slideLayouts/_rels/slideLayout154.xml.rels" ContentType="application/vnd.openxmlformats-package.relationships+xml"/>
  <Override PartName="/ppt/slideLayouts/_rels/slideLayout155.xml.rels" ContentType="application/vnd.openxmlformats-package.relationships+xml"/>
  <Override PartName="/ppt/slideLayouts/_rels/slideLayout156.xml.rels" ContentType="application/vnd.openxmlformats-package.relationships+xml"/>
  <Override PartName="/ppt/slideLayouts/_rels/slideLayout157.xml.rels" ContentType="application/vnd.openxmlformats-package.relationships+xml"/>
  <Override PartName="/ppt/slideLayouts/_rels/slideLayout158.xml.rels" ContentType="application/vnd.openxmlformats-package.relationships+xml"/>
  <Override PartName="/ppt/slideLayouts/_rels/slideLayout159.xml.rels" ContentType="application/vnd.openxmlformats-package.relationships+xml"/>
  <Override PartName="/ppt/slideLayouts/_rels/slideLayout160.xml.rels" ContentType="application/vnd.openxmlformats-package.relationships+xml"/>
  <Override PartName="/ppt/slideLayouts/_rels/slideLayout161.xml.rels" ContentType="application/vnd.openxmlformats-package.relationships+xml"/>
  <Override PartName="/ppt/slideLayouts/_rels/slideLayout162.xml.rels" ContentType="application/vnd.openxmlformats-package.relationships+xml"/>
  <Override PartName="/ppt/slideLayouts/_rels/slideLayout163.xml.rels" ContentType="application/vnd.openxmlformats-package.relationships+xml"/>
  <Override PartName="/ppt/slideLayouts/_rels/slideLayout164.xml.rels" ContentType="application/vnd.openxmlformats-package.relationships+xml"/>
  <Override PartName="/ppt/slideLayouts/_rels/slideLayout165.xml.rels" ContentType="application/vnd.openxmlformats-package.relationships+xml"/>
  <Override PartName="/ppt/slideLayouts/_rels/slideLayout166.xml.rels" ContentType="application/vnd.openxmlformats-package.relationships+xml"/>
  <Override PartName="/ppt/slideLayouts/_rels/slideLayout167.xml.rels" ContentType="application/vnd.openxmlformats-package.relationships+xml"/>
  <Override PartName="/ppt/slideLayouts/_rels/slideLayout168.xml.rels" ContentType="application/vnd.openxmlformats-package.relationships+xml"/>
  <Override PartName="/ppt/slideLayouts/_rels/slideLayout169.xml.rels" ContentType="application/vnd.openxmlformats-package.relationships+xml"/>
  <Override PartName="/ppt/slideLayouts/_rels/slideLayout170.xml.rels" ContentType="application/vnd.openxmlformats-package.relationships+xml"/>
  <Override PartName="/ppt/slideLayouts/_rels/slideLayout171.xml.rels" ContentType="application/vnd.openxmlformats-package.relationships+xml"/>
  <Override PartName="/ppt/slideLayouts/_rels/slideLayout172.xml.rels" ContentType="application/vnd.openxmlformats-package.relationships+xml"/>
  <Override PartName="/ppt/slideLayouts/_rels/slideLayout173.xml.rels" ContentType="application/vnd.openxmlformats-package.relationships+xml"/>
  <Override PartName="/ppt/slideLayouts/_rels/slideLayout174.xml.rels" ContentType="application/vnd.openxmlformats-package.relationships+xml"/>
  <Override PartName="/ppt/slideLayouts/_rels/slideLayout175.xml.rels" ContentType="application/vnd.openxmlformats-package.relationships+xml"/>
  <Override PartName="/ppt/slideLayouts/_rels/slideLayout176.xml.rels" ContentType="application/vnd.openxmlformats-package.relationships+xml"/>
  <Override PartName="/ppt/slideLayouts/_rels/slideLayout177.xml.rels" ContentType="application/vnd.openxmlformats-package.relationships+xml"/>
  <Override PartName="/ppt/slideLayouts/_rels/slideLayout178.xml.rels" ContentType="application/vnd.openxmlformats-package.relationships+xml"/>
  <Override PartName="/ppt/slideLayouts/_rels/slideLayout179.xml.rels" ContentType="application/vnd.openxmlformats-package.relationships+xml"/>
  <Override PartName="/ppt/slideLayouts/_rels/slideLayout180.xml.rels" ContentType="application/vnd.openxmlformats-package.relationships+xml"/>
  <Override PartName="/ppt/slideLayouts/_rels/slideLayout181.xml.rels" ContentType="application/vnd.openxmlformats-package.relationships+xml"/>
  <Override PartName="/ppt/slideLayouts/_rels/slideLayout182.xml.rels" ContentType="application/vnd.openxmlformats-package.relationships+xml"/>
  <Override PartName="/ppt/slideLayouts/_rels/slideLayout183.xml.rels" ContentType="application/vnd.openxmlformats-package.relationships+xml"/>
  <Override PartName="/ppt/slideLayouts/_rels/slideLayout184.xml.rels" ContentType="application/vnd.openxmlformats-package.relationships+xml"/>
  <Override PartName="/ppt/slideLayouts/_rels/slideLayout185.xml.rels" ContentType="application/vnd.openxmlformats-package.relationships+xml"/>
  <Override PartName="/ppt/slideLayouts/_rels/slideLayout186.xml.rels" ContentType="application/vnd.openxmlformats-package.relationships+xml"/>
  <Override PartName="/ppt/slideLayouts/_rels/slideLayout187.xml.rels" ContentType="application/vnd.openxmlformats-package.relationships+xml"/>
  <Override PartName="/ppt/slideLayouts/_rels/slideLayout188.xml.rels" ContentType="application/vnd.openxmlformats-package.relationships+xml"/>
  <Override PartName="/ppt/slideLayouts/_rels/slideLayout189.xml.rels" ContentType="application/vnd.openxmlformats-package.relationships+xml"/>
  <Override PartName="/ppt/slideLayouts/_rels/slideLayout190.xml.rels" ContentType="application/vnd.openxmlformats-package.relationships+xml"/>
  <Override PartName="/ppt/slideLayouts/_rels/slideLayout191.xml.rels" ContentType="application/vnd.openxmlformats-package.relationships+xml"/>
  <Override PartName="/ppt/slideLayouts/_rels/slideLayout192.xml.rels" ContentType="application/vnd.openxmlformats-package.relationships+xml"/>
  <Override PartName="/ppt/slideLayouts/_rels/slideLayout193.xml.rels" ContentType="application/vnd.openxmlformats-package.relationships+xml"/>
  <Override PartName="/ppt/slideLayouts/_rels/slideLayout194.xml.rels" ContentType="application/vnd.openxmlformats-package.relationships+xml"/>
  <Override PartName="/ppt/slideLayouts/_rels/slideLayout195.xml.rels" ContentType="application/vnd.openxmlformats-package.relationships+xml"/>
  <Override PartName="/ppt/slideLayouts/_rels/slideLayout196.xml.rels" ContentType="application/vnd.openxmlformats-package.relationships+xml"/>
  <Override PartName="/ppt/slideLayouts/_rels/slideLayout197.xml.rels" ContentType="application/vnd.openxmlformats-package.relationships+xml"/>
  <Override PartName="/ppt/slideLayouts/_rels/slideLayout198.xml.rels" ContentType="application/vnd.openxmlformats-package.relationships+xml"/>
  <Override PartName="/ppt/slideLayouts/_rels/slideLayout199.xml.rels" ContentType="application/vnd.openxmlformats-package.relationships+xml"/>
  <Override PartName="/ppt/slideLayouts/_rels/slideLayout209.xml.rels" ContentType="application/vnd.openxmlformats-package.relationships+xml"/>
  <Override PartName="/ppt/slideLayouts/_rels/slideLayout219.xml.rels" ContentType="application/vnd.openxmlformats-package.relationships+xml"/>
  <Override PartName="/ppt/slideLayouts/_rels/slideLayout229.xml.rels" ContentType="application/vnd.openxmlformats-package.relationships+xml"/>
  <Override PartName="/ppt/slideLayouts/_rels/slideLayout239.xml.rels" ContentType="application/vnd.openxmlformats-package.relationships+xml"/>
  <Override PartName="/ppt/slideLayouts/_rels/slideLayout240.xml.rels" ContentType="application/vnd.openxmlformats-package.relationships+xml"/>
  <Override PartName="/ppt/slideLayouts/slideLayout149.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slideLayouts/slideLayout70.xml" ContentType="application/vnd.openxmlformats-officedocument.presentationml.slideLayout+xml"/>
  <Override PartName="/ppt/slideLayouts/slideLayout159.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168.xml" ContentType="application/vnd.openxmlformats-officedocument.presentationml.slideLayout+xml"/>
  <Override PartName="/ppt/slideLayouts/slideLayout80.xml" ContentType="application/vnd.openxmlformats-officedocument.presentationml.slideLayout+xml"/>
  <Override PartName="/ppt/slideLayouts/slideLayout169.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178.xml" ContentType="application/vnd.openxmlformats-officedocument.presentationml.slideLayout+xml"/>
  <Override PartName="/ppt/slideLayouts/slideLayout90.xml" ContentType="application/vnd.openxmlformats-officedocument.presentationml.slideLayout+xml"/>
  <Override PartName="/ppt/slideLayouts/slideLayout179.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_rels/presentation.xml.rels" ContentType="application/vnd.openxmlformats-package.relationships+xml"/>
  <Override PartName="/ppt/slides/slide9.xml" ContentType="application/vnd.openxmlformats-officedocument.presentationml.slide+xml"/>
  <Override PartName="/ppt/slides/slide26.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20.xml" ContentType="application/vnd.openxmlformats-officedocument.presentationml.slide+xml"/>
  <Override PartName="/ppt/slides/slide4.xml" ContentType="application/vnd.openxmlformats-officedocument.presentationml.slide+xml"/>
  <Override PartName="/ppt/slides/slide21.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38.xml.rels" ContentType="application/vnd.openxmlformats-package.relationships+xml"/>
  <Override PartName="/ppt/slides/_rels/slide4.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50.xml.rels" ContentType="application/vnd.openxmlformats-package.relationships+xml"/>
  <Override PartName="/ppt/slides/_rels/slide6.xml.rels" ContentType="application/vnd.openxmlformats-package.relationships+xml"/>
  <Override PartName="/ppt/slides/_rels/slide51.xml.rels" ContentType="application/vnd.openxmlformats-package.relationships+xml"/>
  <Override PartName="/ppt/slides/_rels/slide7.xml.rels" ContentType="application/vnd.openxmlformats-package.relationships+xml"/>
  <Override PartName="/ppt/slides/_rels/slide5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0.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24.xml.rels" ContentType="application/vnd.openxmlformats-package.relationships+xml"/>
  <Override PartName="/ppt/slides/_rels/slide25.xml.rels" ContentType="application/vnd.openxmlformats-package.relationships+xml"/>
  <Override PartName="/ppt/slides/_rels/slide26.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customXml" Target="../customXml/item4.xml"/><Relationship Id="rId8" Type="http://schemas.openxmlformats.org/officeDocument/2006/relationships/customXml" Target="../customXml/item5.xml"/><Relationship Id="rId9" Type="http://schemas.openxmlformats.org/officeDocument/2006/relationships/customXml" Target="../customXml/item6.xml"/><Relationship Id="rId10" Type="http://schemas.openxmlformats.org/officeDocument/2006/relationships/customXml" Target="../customXml/item7.xml"/><Relationship Id="rId11" Type="http://schemas.openxmlformats.org/officeDocument/2006/relationships/customXml" Target="../customXml/item8.xml"/><Relationship Id="rId12" Type="http://schemas.openxmlformats.org/officeDocument/2006/relationships/customXml" Target="../customXml/item9.xml"/><Relationship Id="rId13" Type="http://schemas.openxmlformats.org/officeDocument/2006/relationships/customXml" Target="../customXml/item10.xml"/><Relationship Id="rId14" Type="http://schemas.openxmlformats.org/officeDocument/2006/relationships/customXml" Target="../customXml/item11.xml"/><Relationship Id="rId15"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 id="2147483713" r:id="rId7"/>
    <p:sldMasterId id="2147483726" r:id="rId8"/>
    <p:sldMasterId id="2147483739" r:id="rId9"/>
    <p:sldMasterId id="2147483752" r:id="rId10"/>
    <p:sldMasterId id="2147483765" r:id="rId11"/>
    <p:sldMasterId id="2147483778" r:id="rId12"/>
    <p:sldMasterId id="2147483791" r:id="rId13"/>
    <p:sldMasterId id="2147483804" r:id="rId14"/>
    <p:sldMasterId id="2147483817" r:id="rId15"/>
    <p:sldMasterId id="2147483830" r:id="rId16"/>
    <p:sldMasterId id="2147483843" r:id="rId17"/>
    <p:sldMasterId id="2147483856" r:id="rId18"/>
    <p:sldMasterId id="2147483869" r:id="rId19"/>
    <p:sldMasterId id="2147483882" r:id="rId20"/>
    <p:sldMasterId id="2147483895" r:id="rId21"/>
  </p:sldMasterIdLst>
  <p:notesMasterIdLst>
    <p:notesMasterId r:id="rId22"/>
  </p:notesMasterIdLst>
  <p:sldIdLst>
    <p:sldId id="256" r:id="rId23"/>
    <p:sldId id="257" r:id="rId24"/>
    <p:sldId id="258" r:id="rId25"/>
    <p:sldId id="259" r:id="rId26"/>
    <p:sldId id="260" r:id="rId27"/>
    <p:sldId id="261" r:id="rId28"/>
    <p:sldId id="262"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86" r:id="rId53"/>
    <p:sldId id="287" r:id="rId54"/>
    <p:sldId id="288" r:id="rId55"/>
    <p:sldId id="289" r:id="rId56"/>
    <p:sldId id="290" r:id="rId57"/>
    <p:sldId id="291" r:id="rId58"/>
    <p:sldId id="292" r:id="rId59"/>
    <p:sldId id="293" r:id="rId60"/>
    <p:sldId id="294" r:id="rId61"/>
    <p:sldId id="295" r:id="rId62"/>
    <p:sldId id="296" r:id="rId63"/>
    <p:sldId id="297" r:id="rId64"/>
    <p:sldId id="298" r:id="rId65"/>
    <p:sldId id="299" r:id="rId66"/>
    <p:sldId id="300" r:id="rId67"/>
    <p:sldId id="301" r:id="rId68"/>
    <p:sldId id="302" r:id="rId69"/>
    <p:sldId id="303" r:id="rId70"/>
    <p:sldId id="304" r:id="rId71"/>
    <p:sldId id="305" r:id="rId72"/>
    <p:sldId id="306" r:id="rId73"/>
    <p:sldId id="307" r:id="rId74"/>
    <p:sldId id="308" r:id="rId75"/>
    <p:sldId id="309" r:id="rId76"/>
    <p:sldId id="310" r:id="rId77"/>
    <p:sldId id="311" r:id="rId78"/>
    <p:sldId id="312" r:id="rId79"/>
    <p:sldId id="313" r:id="rId80"/>
    <p:sldId id="314" r:id="rId81"/>
    <p:sldId id="315" r:id="rId82"/>
    <p:sldId id="316" r:id="rId83"/>
    <p:sldId id="317" r:id="rId84"/>
    <p:sldId id="318" r:id="rId85"/>
    <p:sldId id="319" r:id="rId86"/>
    <p:sldId id="320" r:id="rId87"/>
    <p:sldId id="321" r:id="rId88"/>
    <p:sldId id="322" r:id="rId89"/>
    <p:sldId id="323" r:id="rId90"/>
    <p:sldId id="324" r:id="rId91"/>
  </p:sldIdLst>
  <p:sldSz cx="12436475" cy="6994525"/>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Master" Target="slideMasters/slideMaster6.xml"/><Relationship Id="rId8" Type="http://schemas.openxmlformats.org/officeDocument/2006/relationships/slideMaster" Target="slideMasters/slideMaster7.xml"/><Relationship Id="rId9" Type="http://schemas.openxmlformats.org/officeDocument/2006/relationships/slideMaster" Target="slideMasters/slideMaster8.xml"/><Relationship Id="rId10" Type="http://schemas.openxmlformats.org/officeDocument/2006/relationships/slideMaster" Target="slideMasters/slideMaster9.xml"/><Relationship Id="rId11" Type="http://schemas.openxmlformats.org/officeDocument/2006/relationships/slideMaster" Target="slideMasters/slideMaster10.xml"/><Relationship Id="rId12" Type="http://schemas.openxmlformats.org/officeDocument/2006/relationships/slideMaster" Target="slideMasters/slideMaster11.xml"/><Relationship Id="rId13" Type="http://schemas.openxmlformats.org/officeDocument/2006/relationships/slideMaster" Target="slideMasters/slideMaster12.xml"/><Relationship Id="rId14" Type="http://schemas.openxmlformats.org/officeDocument/2006/relationships/slideMaster" Target="slideMasters/slideMaster13.xml"/><Relationship Id="rId15" Type="http://schemas.openxmlformats.org/officeDocument/2006/relationships/slideMaster" Target="slideMasters/slideMaster14.xml"/><Relationship Id="rId16" Type="http://schemas.openxmlformats.org/officeDocument/2006/relationships/slideMaster" Target="slideMasters/slideMaster15.xml"/><Relationship Id="rId17" Type="http://schemas.openxmlformats.org/officeDocument/2006/relationships/slideMaster" Target="slideMasters/slideMaster16.xml"/><Relationship Id="rId18" Type="http://schemas.openxmlformats.org/officeDocument/2006/relationships/slideMaster" Target="slideMasters/slideMaster17.xml"/><Relationship Id="rId19" Type="http://schemas.openxmlformats.org/officeDocument/2006/relationships/slideMaster" Target="slideMasters/slideMaster18.xml"/><Relationship Id="rId20" Type="http://schemas.openxmlformats.org/officeDocument/2006/relationships/slideMaster" Target="slideMasters/slideMaster19.xml"/><Relationship Id="rId21" Type="http://schemas.openxmlformats.org/officeDocument/2006/relationships/slideMaster" Target="slideMasters/slideMaster20.xml"/><Relationship Id="rId22" Type="http://schemas.openxmlformats.org/officeDocument/2006/relationships/notesMaster" Target="notesMasters/notesMaster1.xml"/><Relationship Id="rId23" Type="http://schemas.openxmlformats.org/officeDocument/2006/relationships/slide" Target="slides/slide1.xml"/><Relationship Id="rId24" Type="http://schemas.openxmlformats.org/officeDocument/2006/relationships/slide" Target="slides/slide2.xml"/><Relationship Id="rId25" Type="http://schemas.openxmlformats.org/officeDocument/2006/relationships/slide" Target="slides/slide3.xml"/><Relationship Id="rId26" Type="http://schemas.openxmlformats.org/officeDocument/2006/relationships/slide" Target="slides/slide4.xml"/><Relationship Id="rId27" Type="http://schemas.openxmlformats.org/officeDocument/2006/relationships/slide" Target="slides/slide5.xml"/><Relationship Id="rId28" Type="http://schemas.openxmlformats.org/officeDocument/2006/relationships/slide" Target="slides/slide6.xml"/><Relationship Id="rId29" Type="http://schemas.openxmlformats.org/officeDocument/2006/relationships/slide" Target="slides/slide7.xml"/><Relationship Id="rId30" Type="http://schemas.openxmlformats.org/officeDocument/2006/relationships/slide" Target="slides/slide8.xml"/><Relationship Id="rId31" Type="http://schemas.openxmlformats.org/officeDocument/2006/relationships/slide" Target="slides/slide9.xml"/><Relationship Id="rId32" Type="http://schemas.openxmlformats.org/officeDocument/2006/relationships/slide" Target="slides/slide10.xml"/><Relationship Id="rId33" Type="http://schemas.openxmlformats.org/officeDocument/2006/relationships/slide" Target="slides/slide11.xml"/><Relationship Id="rId34" Type="http://schemas.openxmlformats.org/officeDocument/2006/relationships/slide" Target="slides/slide12.xml"/><Relationship Id="rId35" Type="http://schemas.openxmlformats.org/officeDocument/2006/relationships/slide" Target="slides/slide13.xml"/><Relationship Id="rId36" Type="http://schemas.openxmlformats.org/officeDocument/2006/relationships/slide" Target="slides/slide14.xml"/><Relationship Id="rId37" Type="http://schemas.openxmlformats.org/officeDocument/2006/relationships/slide" Target="slides/slide15.xml"/><Relationship Id="rId38" Type="http://schemas.openxmlformats.org/officeDocument/2006/relationships/slide" Target="slides/slide16.xml"/><Relationship Id="rId39" Type="http://schemas.openxmlformats.org/officeDocument/2006/relationships/slide" Target="slides/slide17.xml"/><Relationship Id="rId40" Type="http://schemas.openxmlformats.org/officeDocument/2006/relationships/slide" Target="slides/slide18.xml"/><Relationship Id="rId41" Type="http://schemas.openxmlformats.org/officeDocument/2006/relationships/slide" Target="slides/slide19.xml"/><Relationship Id="rId42" Type="http://schemas.openxmlformats.org/officeDocument/2006/relationships/slide" Target="slides/slide20.xml"/><Relationship Id="rId43" Type="http://schemas.openxmlformats.org/officeDocument/2006/relationships/slide" Target="slides/slide21.xml"/><Relationship Id="rId44" Type="http://schemas.openxmlformats.org/officeDocument/2006/relationships/slide" Target="slides/slide22.xml"/><Relationship Id="rId45" Type="http://schemas.openxmlformats.org/officeDocument/2006/relationships/slide" Target="slides/slide23.xml"/><Relationship Id="rId46" Type="http://schemas.openxmlformats.org/officeDocument/2006/relationships/slide" Target="slides/slide24.xml"/><Relationship Id="rId47" Type="http://schemas.openxmlformats.org/officeDocument/2006/relationships/slide" Target="slides/slide25.xml"/><Relationship Id="rId48" Type="http://schemas.openxmlformats.org/officeDocument/2006/relationships/slide" Target="slides/slide26.xml"/><Relationship Id="rId49" Type="http://schemas.openxmlformats.org/officeDocument/2006/relationships/slide" Target="slides/slide27.xml"/><Relationship Id="rId50" Type="http://schemas.openxmlformats.org/officeDocument/2006/relationships/slide" Target="slides/slide28.xml"/><Relationship Id="rId51" Type="http://schemas.openxmlformats.org/officeDocument/2006/relationships/slide" Target="slides/slide29.xml"/><Relationship Id="rId52" Type="http://schemas.openxmlformats.org/officeDocument/2006/relationships/slide" Target="slides/slide30.xml"/><Relationship Id="rId53" Type="http://schemas.openxmlformats.org/officeDocument/2006/relationships/slide" Target="slides/slide31.xml"/><Relationship Id="rId54" Type="http://schemas.openxmlformats.org/officeDocument/2006/relationships/slide" Target="slides/slide32.xml"/><Relationship Id="rId55" Type="http://schemas.openxmlformats.org/officeDocument/2006/relationships/slide" Target="slides/slide33.xml"/><Relationship Id="rId56" Type="http://schemas.openxmlformats.org/officeDocument/2006/relationships/slide" Target="slides/slide34.xml"/><Relationship Id="rId57" Type="http://schemas.openxmlformats.org/officeDocument/2006/relationships/slide" Target="slides/slide35.xml"/><Relationship Id="rId58" Type="http://schemas.openxmlformats.org/officeDocument/2006/relationships/slide" Target="slides/slide36.xml"/><Relationship Id="rId59" Type="http://schemas.openxmlformats.org/officeDocument/2006/relationships/slide" Target="slides/slide37.xml"/><Relationship Id="rId60" Type="http://schemas.openxmlformats.org/officeDocument/2006/relationships/slide" Target="slides/slide38.xml"/><Relationship Id="rId61" Type="http://schemas.openxmlformats.org/officeDocument/2006/relationships/slide" Target="slides/slide39.xml"/><Relationship Id="rId62" Type="http://schemas.openxmlformats.org/officeDocument/2006/relationships/slide" Target="slides/slide40.xml"/><Relationship Id="rId63" Type="http://schemas.openxmlformats.org/officeDocument/2006/relationships/slide" Target="slides/slide41.xml"/><Relationship Id="rId64" Type="http://schemas.openxmlformats.org/officeDocument/2006/relationships/slide" Target="slides/slide42.xml"/><Relationship Id="rId65" Type="http://schemas.openxmlformats.org/officeDocument/2006/relationships/slide" Target="slides/slide43.xml"/><Relationship Id="rId66" Type="http://schemas.openxmlformats.org/officeDocument/2006/relationships/slide" Target="slides/slide44.xml"/><Relationship Id="rId67" Type="http://schemas.openxmlformats.org/officeDocument/2006/relationships/slide" Target="slides/slide45.xml"/><Relationship Id="rId68" Type="http://schemas.openxmlformats.org/officeDocument/2006/relationships/slide" Target="slides/slide46.xml"/><Relationship Id="rId69" Type="http://schemas.openxmlformats.org/officeDocument/2006/relationships/slide" Target="slides/slide47.xml"/><Relationship Id="rId70" Type="http://schemas.openxmlformats.org/officeDocument/2006/relationships/slide" Target="slides/slide48.xml"/><Relationship Id="rId71" Type="http://schemas.openxmlformats.org/officeDocument/2006/relationships/slide" Target="slides/slide49.xml"/><Relationship Id="rId72" Type="http://schemas.openxmlformats.org/officeDocument/2006/relationships/slide" Target="slides/slide50.xml"/><Relationship Id="rId73" Type="http://schemas.openxmlformats.org/officeDocument/2006/relationships/slide" Target="slides/slide51.xml"/><Relationship Id="rId74" Type="http://schemas.openxmlformats.org/officeDocument/2006/relationships/slide" Target="slides/slide52.xml"/><Relationship Id="rId75" Type="http://schemas.openxmlformats.org/officeDocument/2006/relationships/slide" Target="slides/slide53.xml"/><Relationship Id="rId76" Type="http://schemas.openxmlformats.org/officeDocument/2006/relationships/slide" Target="slides/slide54.xml"/><Relationship Id="rId77" Type="http://schemas.openxmlformats.org/officeDocument/2006/relationships/slide" Target="slides/slide55.xml"/><Relationship Id="rId78" Type="http://schemas.openxmlformats.org/officeDocument/2006/relationships/slide" Target="slides/slide56.xml"/><Relationship Id="rId79" Type="http://schemas.openxmlformats.org/officeDocument/2006/relationships/slide" Target="slides/slide57.xml"/><Relationship Id="rId80" Type="http://schemas.openxmlformats.org/officeDocument/2006/relationships/slide" Target="slides/slide58.xml"/><Relationship Id="rId81" Type="http://schemas.openxmlformats.org/officeDocument/2006/relationships/slide" Target="slides/slide59.xml"/><Relationship Id="rId82" Type="http://schemas.openxmlformats.org/officeDocument/2006/relationships/slide" Target="slides/slide60.xml"/><Relationship Id="rId83" Type="http://schemas.openxmlformats.org/officeDocument/2006/relationships/slide" Target="slides/slide61.xml"/><Relationship Id="rId84" Type="http://schemas.openxmlformats.org/officeDocument/2006/relationships/slide" Target="slides/slide62.xml"/><Relationship Id="rId85" Type="http://schemas.openxmlformats.org/officeDocument/2006/relationships/slide" Target="slides/slide63.xml"/><Relationship Id="rId86" Type="http://schemas.openxmlformats.org/officeDocument/2006/relationships/slide" Target="slides/slide64.xml"/><Relationship Id="rId87" Type="http://schemas.openxmlformats.org/officeDocument/2006/relationships/slide" Target="slides/slide65.xml"/><Relationship Id="rId88" Type="http://schemas.openxmlformats.org/officeDocument/2006/relationships/slide" Target="slides/slide66.xml"/><Relationship Id="rId89" Type="http://schemas.openxmlformats.org/officeDocument/2006/relationships/slide" Target="slides/slide67.xml"/><Relationship Id="rId90" Type="http://schemas.openxmlformats.org/officeDocument/2006/relationships/slide" Target="slides/slide68.xml"/><Relationship Id="rId91" Type="http://schemas.openxmlformats.org/officeDocument/2006/relationships/slide" Target="slides/slide69.xml"/>
</Relationships>
</file>

<file path=ppt/notesMasters/_rels/notesMaster1.xml.rels><?xml version="1.0" encoding="UTF-8"?>
<Relationships xmlns="http://schemas.openxmlformats.org/package/2006/relationships"><Relationship Id="rId1" Type="http://schemas.openxmlformats.org/officeDocument/2006/relationships/theme" Target="../theme/theme21.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3" name="PlaceHolder 1"/>
          <p:cNvSpPr>
            <a:spLocks noGrp="1"/>
          </p:cNvSpPr>
          <p:nvPr>
            <p:ph type="sldImg"/>
          </p:nvPr>
        </p:nvSpPr>
        <p:spPr>
          <a:xfrm>
            <a:off x="216000" y="812520"/>
            <a:ext cx="7127280" cy="4008960"/>
          </a:xfrm>
          <a:prstGeom prst="rect">
            <a:avLst/>
          </a:prstGeom>
        </p:spPr>
        <p:txBody>
          <a:bodyPr lIns="0" rIns="0" tIns="0" bIns="0" anchor="ctr">
            <a:noAutofit/>
          </a:bodyPr>
          <a:p>
            <a:r>
              <a:rPr b="0" lang="en-US" sz="1800" spc="-1" strike="noStrike">
                <a:solidFill>
                  <a:srgbClr val="ffffff"/>
                </a:solidFill>
                <a:latin typeface="Segoe UI"/>
              </a:rPr>
              <a:t>Click to move the slide</a:t>
            </a:r>
            <a:endParaRPr b="0" lang="en-US" sz="1800" spc="-1" strike="noStrike">
              <a:solidFill>
                <a:srgbClr val="ffffff"/>
              </a:solidFill>
              <a:latin typeface="Segoe UI"/>
            </a:endParaRPr>
          </a:p>
        </p:txBody>
      </p:sp>
      <p:sp>
        <p:nvSpPr>
          <p:cNvPr id="814" name="PlaceHolder 2"/>
          <p:cNvSpPr>
            <a:spLocks noGrp="1"/>
          </p:cNvSpPr>
          <p:nvPr>
            <p:ph type="body"/>
          </p:nvPr>
        </p:nvSpPr>
        <p:spPr>
          <a:xfrm>
            <a:off x="756000" y="5078520"/>
            <a:ext cx="6047640" cy="4811040"/>
          </a:xfrm>
          <a:prstGeom prst="rect">
            <a:avLst/>
          </a:prstGeom>
        </p:spPr>
        <p:txBody>
          <a:bodyPr lIns="0" rIns="0" tIns="0" bIns="0">
            <a:noAutofit/>
          </a:bodyPr>
          <a:p>
            <a:r>
              <a:rPr b="0" lang="ru-RU" sz="2000" spc="-1" strike="noStrike">
                <a:latin typeface="Arial"/>
              </a:rPr>
              <a:t>Click to edit the notes format</a:t>
            </a:r>
            <a:endParaRPr b="0" lang="ru-RU" sz="2000" spc="-1" strike="noStrike">
              <a:latin typeface="Arial"/>
            </a:endParaRPr>
          </a:p>
        </p:txBody>
      </p:sp>
      <p:sp>
        <p:nvSpPr>
          <p:cNvPr id="815" name="PlaceHolder 3"/>
          <p:cNvSpPr>
            <a:spLocks noGrp="1"/>
          </p:cNvSpPr>
          <p:nvPr>
            <p:ph type="hdr"/>
          </p:nvPr>
        </p:nvSpPr>
        <p:spPr>
          <a:xfrm>
            <a:off x="0" y="0"/>
            <a:ext cx="3280680" cy="534240"/>
          </a:xfrm>
          <a:prstGeom prst="rect">
            <a:avLst/>
          </a:prstGeom>
        </p:spPr>
        <p:txBody>
          <a:bodyPr lIns="0" rIns="0" tIns="0" bIns="0">
            <a:noAutofit/>
          </a:bodyPr>
          <a:p>
            <a:r>
              <a:rPr b="0" lang="ru-RU" sz="1400" spc="-1" strike="noStrike">
                <a:latin typeface="Times New Roman"/>
              </a:rPr>
              <a:t>&lt;header&gt;</a:t>
            </a:r>
            <a:endParaRPr b="0" lang="ru-RU" sz="1400" spc="-1" strike="noStrike">
              <a:latin typeface="Times New Roman"/>
            </a:endParaRPr>
          </a:p>
        </p:txBody>
      </p:sp>
      <p:sp>
        <p:nvSpPr>
          <p:cNvPr id="816" name="PlaceHolder 4"/>
          <p:cNvSpPr>
            <a:spLocks noGrp="1"/>
          </p:cNvSpPr>
          <p:nvPr>
            <p:ph type="dt"/>
          </p:nvPr>
        </p:nvSpPr>
        <p:spPr>
          <a:xfrm>
            <a:off x="4278960" y="0"/>
            <a:ext cx="3280680" cy="534240"/>
          </a:xfrm>
          <a:prstGeom prst="rect">
            <a:avLst/>
          </a:prstGeom>
        </p:spPr>
        <p:txBody>
          <a:bodyPr lIns="0" rIns="0" tIns="0" bIns="0">
            <a:noAutofit/>
          </a:bodyPr>
          <a:p>
            <a:pPr algn="r"/>
            <a:r>
              <a:rPr b="0" lang="ru-RU" sz="1400" spc="-1" strike="noStrike">
                <a:latin typeface="Times New Roman"/>
              </a:rPr>
              <a:t>&lt;date/time&gt;</a:t>
            </a:r>
            <a:endParaRPr b="0" lang="ru-RU" sz="1400" spc="-1" strike="noStrike">
              <a:latin typeface="Times New Roman"/>
            </a:endParaRPr>
          </a:p>
        </p:txBody>
      </p:sp>
      <p:sp>
        <p:nvSpPr>
          <p:cNvPr id="817" name="PlaceHolder 5"/>
          <p:cNvSpPr>
            <a:spLocks noGrp="1"/>
          </p:cNvSpPr>
          <p:nvPr>
            <p:ph type="ftr"/>
          </p:nvPr>
        </p:nvSpPr>
        <p:spPr>
          <a:xfrm>
            <a:off x="0" y="10157400"/>
            <a:ext cx="3280680" cy="534240"/>
          </a:xfrm>
          <a:prstGeom prst="rect">
            <a:avLst/>
          </a:prstGeom>
        </p:spPr>
        <p:txBody>
          <a:bodyPr lIns="0" rIns="0" tIns="0" bIns="0" anchor="b">
            <a:noAutofit/>
          </a:bodyPr>
          <a:p>
            <a:r>
              <a:rPr b="0" lang="ru-RU" sz="1400" spc="-1" strike="noStrike">
                <a:latin typeface="Times New Roman"/>
              </a:rPr>
              <a:t>&lt;footer&gt;</a:t>
            </a:r>
            <a:endParaRPr b="0" lang="ru-RU" sz="1400" spc="-1" strike="noStrike">
              <a:latin typeface="Times New Roman"/>
            </a:endParaRPr>
          </a:p>
        </p:txBody>
      </p:sp>
      <p:sp>
        <p:nvSpPr>
          <p:cNvPr id="818" name="PlaceHolder 6"/>
          <p:cNvSpPr>
            <a:spLocks noGrp="1"/>
          </p:cNvSpPr>
          <p:nvPr>
            <p:ph type="sldNum"/>
          </p:nvPr>
        </p:nvSpPr>
        <p:spPr>
          <a:xfrm>
            <a:off x="4278960" y="10157400"/>
            <a:ext cx="3280680" cy="534240"/>
          </a:xfrm>
          <a:prstGeom prst="rect">
            <a:avLst/>
          </a:prstGeom>
        </p:spPr>
        <p:txBody>
          <a:bodyPr lIns="0" rIns="0" tIns="0" bIns="0" anchor="b">
            <a:noAutofit/>
          </a:bodyPr>
          <a:p>
            <a:pPr algn="r"/>
            <a:fld id="{546CD9EE-D22A-427D-A736-5EFA193BB3AC}" type="slidenum">
              <a:rPr b="0" lang="ru-RU" sz="1400" spc="-1" strike="noStrike">
                <a:latin typeface="Times New Roman"/>
              </a:rPr>
              <a:t>&lt;number&gt;</a:t>
            </a:fld>
            <a:endParaRPr b="0" lang="ru-RU"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
</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
</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
</Relationships>
</file>

<file path=ppt/notesSlides/_rels/notesSlide12.xml.rels><?xml version="1.0" encoding="UTF-8"?>
<Relationships xmlns="http://schemas.openxmlformats.org/package/2006/relationships"><Relationship Id="rId1" Type="http://schemas.openxmlformats.org/officeDocument/2006/relationships/hyperlink" Target="https://github.com/Azure/azure-quickstart-templates/blob/master/201-vm-winrm-windows/winrmconf.cmd" TargetMode="External"/><Relationship Id="rId2" Type="http://schemas.openxmlformats.org/officeDocument/2006/relationships/hyperlink" Target="https://github.com/Azure/azure-quickstart-templates/blob/master/201-vm-winrm-windows/makecert.exe" TargetMode="External"/><Relationship Id="rId3" Type="http://schemas.openxmlformats.org/officeDocument/2006/relationships/hyperlink" Target="https://github.com/Azure/azure-quickstart-templates/blob/master/201-vm-winrm-windows/ConfigureWinRM.ps1" TargetMode="External"/><Relationship Id="rId4" Type="http://schemas.openxmlformats.org/officeDocument/2006/relationships/slide" Target="../slides/slide12.xml"/><Relationship Id="rId5" Type="http://schemas.openxmlformats.org/officeDocument/2006/relationships/notesMaster" Target="../notesMasters/notesMaster1.xml"/>
</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
</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
</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
</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
</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
</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
</Relationships>
</file>

<file path=ppt/notesSlides/_rels/notesSlide2.xml.rels><?xml version="1.0" encoding="UTF-8"?>
<Relationships xmlns="http://schemas.openxmlformats.org/package/2006/relationships"><Relationship Id="rId1" Type="http://schemas.openxmlformats.org/officeDocument/2006/relationships/hyperlink" Target="https://microsoft.sharepoint.com/sites/itweb/securelogon/Pages/FAQ.aspx" TargetMode="External"/><Relationship Id="rId2" Type="http://schemas.openxmlformats.org/officeDocument/2006/relationships/slide" Target="../slides/slide2.xml"/><Relationship Id="rId3" Type="http://schemas.openxmlformats.org/officeDocument/2006/relationships/notesMaster" Target="../notesMasters/notesMaster1.xml"/>
</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
</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
</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
</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
</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
</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
</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
</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
</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
</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
</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
</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
</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
</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
</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
</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
</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
</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
</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
</Relationships>
</file>

<file path=ppt/notesSlides/_rels/notesSlide52.xml.rels><?xml version="1.0" encoding="UTF-8"?>
<Relationships xmlns="http://schemas.openxmlformats.org/package/2006/relationships"><Relationship Id="rId1" Type="http://schemas.openxmlformats.org/officeDocument/2006/relationships/hyperlink" Target="http://www.mytechready.com/" TargetMode="External"/><Relationship Id="rId2" Type="http://schemas.openxmlformats.org/officeDocument/2006/relationships/hyperlink" Target="http://www.mytechready.com/" TargetMode="External"/><Relationship Id="rId3" Type="http://schemas.openxmlformats.org/officeDocument/2006/relationships/slide" Target="../slides/slide52.xml"/><Relationship Id="rId4" Type="http://schemas.openxmlformats.org/officeDocument/2006/relationships/notesMaster" Target="../notesMasters/notesMaster1.xml"/>
</Relationships>
</file>

<file path=ppt/notesSlides/_rels/notesSlide53.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
</Relationships>
</file>

<file path=ppt/notesSlides/_rels/notesSlide54.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
</Relationships>
</file>

<file path=ppt/notesSlides/_rels/notesSlide55.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
</Relationships>
</file>

<file path=ppt/notesSlides/_rels/notesSlide56.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
</Relationships>
</file>

<file path=ppt/notesSlides/_rels/notesSlide57.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
</Relationships>
</file>

<file path=ppt/notesSlides/_rels/notesSlide58.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
</Relationships>
</file>

<file path=ppt/notesSlides/_rels/notesSlide59.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
</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
</Relationships>
</file>

<file path=ppt/notesSlides/_rels/notesSlide60.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
</Relationships>
</file>

<file path=ppt/notesSlides/_rels/notesSlide61.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
</Relationships>
</file>

<file path=ppt/notesSlides/_rels/notesSlide62.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
</Relationships>
</file>

<file path=ppt/notesSlides/_rels/notesSlide63.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
</Relationships>
</file>

<file path=ppt/notesSlides/_rels/notesSlide64.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
</Relationships>
</file>

<file path=ppt/notesSlides/_rels/notesSlide65.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
</Relationships>
</file>

<file path=ppt/notesSlides/_rels/notesSlide66.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
</Relationships>
</file>

<file path=ppt/notesSlides/_rels/notesSlide67.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
</Relationships>
</file>

<file path=ppt/notesSlides/_rels/notesSlide68.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
</Relationships>
</file>

<file path=ppt/notesSlides/_rels/notesSlide69.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
</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
</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
</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
</Relationships>
</file>

<file path=ppt/notesSlides/notesSlide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1" name="PlaceHolder 1"/>
          <p:cNvSpPr>
            <a:spLocks noGrp="1"/>
          </p:cNvSpPr>
          <p:nvPr>
            <p:ph type="sldImg"/>
          </p:nvPr>
        </p:nvSpPr>
        <p:spPr>
          <a:xfrm>
            <a:off x="380880" y="685800"/>
            <a:ext cx="6095520" cy="3428640"/>
          </a:xfrm>
          <a:prstGeom prst="rect">
            <a:avLst/>
          </a:prstGeom>
        </p:spPr>
      </p:sp>
      <p:sp>
        <p:nvSpPr>
          <p:cNvPr id="1512"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13" name="TextShape 3"/>
          <p:cNvSpPr txBox="1"/>
          <p:nvPr/>
        </p:nvSpPr>
        <p:spPr>
          <a:xfrm>
            <a:off x="3884760" y="0"/>
            <a:ext cx="2971440" cy="456840"/>
          </a:xfrm>
          <a:prstGeom prst="rect">
            <a:avLst/>
          </a:prstGeom>
          <a:noFill/>
          <a:ln>
            <a:noFill/>
          </a:ln>
        </p:spPr>
        <p:txBody>
          <a:bodyPr>
            <a:noAutofit/>
          </a:bodyPr>
          <a:p>
            <a:pPr algn="r">
              <a:lnSpc>
                <a:spcPct val="100000"/>
              </a:lnSpc>
            </a:pPr>
            <a:fld id="{5A1BE28B-A5B7-4A1F-94FD-3FEF941FE31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14" name="TextShape 4"/>
          <p:cNvSpPr txBox="1"/>
          <p:nvPr/>
        </p:nvSpPr>
        <p:spPr>
          <a:xfrm>
            <a:off x="5909400" y="8685360"/>
            <a:ext cx="946800" cy="456840"/>
          </a:xfrm>
          <a:prstGeom prst="rect">
            <a:avLst/>
          </a:prstGeom>
          <a:noFill/>
          <a:ln>
            <a:noFill/>
          </a:ln>
        </p:spPr>
        <p:txBody>
          <a:bodyPr anchor="b">
            <a:noAutofit/>
          </a:bodyPr>
          <a:p>
            <a:pPr algn="r">
              <a:lnSpc>
                <a:spcPct val="100000"/>
              </a:lnSpc>
            </a:pPr>
            <a:fld id="{7822F2EA-4AB9-42AC-8D0F-80E637D7994B}"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515"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16"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TechReady 22</a:t>
            </a:r>
            <a:endParaRPr b="0" lang="ru-RU" sz="1200" spc="-1" strike="noStrike">
              <a:latin typeface="Times New Roman"/>
            </a:endParaRPr>
          </a:p>
        </p:txBody>
      </p:sp>
    </p:spTree>
  </p:cSld>
</p:notes>
</file>

<file path=ppt/notesSlides/notesSlide1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2" name="PlaceHolder 1"/>
          <p:cNvSpPr>
            <a:spLocks noGrp="1"/>
          </p:cNvSpPr>
          <p:nvPr>
            <p:ph type="sldImg"/>
          </p:nvPr>
        </p:nvSpPr>
        <p:spPr>
          <a:xfrm>
            <a:off x="380880" y="685800"/>
            <a:ext cx="6095520" cy="3428640"/>
          </a:xfrm>
          <a:prstGeom prst="rect">
            <a:avLst/>
          </a:prstGeom>
        </p:spPr>
      </p:sp>
      <p:sp>
        <p:nvSpPr>
          <p:cNvPr id="1553"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54" name="TextShape 3"/>
          <p:cNvSpPr txBox="1"/>
          <p:nvPr/>
        </p:nvSpPr>
        <p:spPr>
          <a:xfrm>
            <a:off x="5909400" y="8685360"/>
            <a:ext cx="946800" cy="456840"/>
          </a:xfrm>
          <a:prstGeom prst="rect">
            <a:avLst/>
          </a:prstGeom>
          <a:noFill/>
          <a:ln>
            <a:noFill/>
          </a:ln>
        </p:spPr>
        <p:txBody>
          <a:bodyPr anchor="b">
            <a:noAutofit/>
          </a:bodyPr>
          <a:p>
            <a:pPr algn="r">
              <a:lnSpc>
                <a:spcPct val="100000"/>
              </a:lnSpc>
            </a:pPr>
            <a:fld id="{7080D21A-E037-4274-A658-DD5126B63468}"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5" name="PlaceHolder 1"/>
          <p:cNvSpPr>
            <a:spLocks noGrp="1"/>
          </p:cNvSpPr>
          <p:nvPr>
            <p:ph type="sldImg"/>
          </p:nvPr>
        </p:nvSpPr>
        <p:spPr>
          <a:xfrm>
            <a:off x="380880" y="685800"/>
            <a:ext cx="6095520" cy="3428640"/>
          </a:xfrm>
          <a:prstGeom prst="rect">
            <a:avLst/>
          </a:prstGeom>
        </p:spPr>
      </p:sp>
      <p:sp>
        <p:nvSpPr>
          <p:cNvPr id="1556"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57" name="TextShape 3"/>
          <p:cNvSpPr txBox="1"/>
          <p:nvPr/>
        </p:nvSpPr>
        <p:spPr>
          <a:xfrm>
            <a:off x="5909400" y="8685360"/>
            <a:ext cx="946800" cy="456840"/>
          </a:xfrm>
          <a:prstGeom prst="rect">
            <a:avLst/>
          </a:prstGeom>
          <a:noFill/>
          <a:ln>
            <a:noFill/>
          </a:ln>
        </p:spPr>
        <p:txBody>
          <a:bodyPr anchor="b">
            <a:noAutofit/>
          </a:bodyPr>
          <a:p>
            <a:pPr algn="r">
              <a:lnSpc>
                <a:spcPct val="100000"/>
              </a:lnSpc>
            </a:pPr>
            <a:fld id="{32DD0891-96E1-4691-8D44-1A6748C273DB}"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58" name="PlaceHolder 1"/>
          <p:cNvSpPr>
            <a:spLocks noGrp="1"/>
          </p:cNvSpPr>
          <p:nvPr>
            <p:ph type="sldImg"/>
          </p:nvPr>
        </p:nvSpPr>
        <p:spPr>
          <a:xfrm>
            <a:off x="380880" y="685800"/>
            <a:ext cx="6095520" cy="3428640"/>
          </a:xfrm>
          <a:prstGeom prst="rect">
            <a:avLst/>
          </a:prstGeom>
        </p:spPr>
      </p:sp>
      <p:sp>
        <p:nvSpPr>
          <p:cNvPr id="1559"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https://gist.github.com/sjkp/186d36334b27656a05cd (one pages)</a:t>
            </a:r>
            <a:endParaRPr b="0" lang="ru-RU" sz="2000" spc="-1" strike="noStrike">
              <a:latin typeface="Arial"/>
            </a:endParaRPr>
          </a:p>
          <a:p>
            <a:pPr marL="216000" indent="-216000">
              <a:lnSpc>
                <a:spcPct val="100000"/>
              </a:lnSpc>
            </a:pPr>
            <a:r>
              <a:rPr b="0" lang="ru-RU" sz="900" spc="-1" strike="noStrike" u="sng">
                <a:solidFill>
                  <a:srgbClr val="000000"/>
                </a:solidFill>
                <a:uFillTx/>
                <a:latin typeface="Segoe UI Light"/>
                <a:ea typeface="+mn-ea"/>
                <a:hlinkClick r:id="rId1"/>
              </a:rPr>
              <a:t>https://github.com/Azure/azure-quickstart-templates/blob/master/201-vm-winrm-windows/winrmconf.cmd</a:t>
            </a:r>
            <a:endParaRPr b="0" lang="ru-RU" sz="900" spc="-1" strike="noStrike">
              <a:latin typeface="Arial"/>
            </a:endParaRPr>
          </a:p>
          <a:p>
            <a:pPr marL="216000" indent="-216000">
              <a:lnSpc>
                <a:spcPct val="100000"/>
              </a:lnSpc>
            </a:pPr>
            <a:r>
              <a:rPr b="0" lang="ru-RU" sz="900" spc="-1" strike="noStrike" u="sng">
                <a:solidFill>
                  <a:srgbClr val="000000"/>
                </a:solidFill>
                <a:uFillTx/>
                <a:latin typeface="Segoe UI Light"/>
                <a:ea typeface="+mn-ea"/>
                <a:hlinkClick r:id="rId2"/>
              </a:rPr>
              <a:t>https://github.com/Azure/azure-quickstart-templates/blob/master/201-vm-winrm-windows/makecert.exe</a:t>
            </a:r>
            <a:endParaRPr b="0" lang="ru-RU" sz="900" spc="-1" strike="noStrike">
              <a:latin typeface="Arial"/>
            </a:endParaRPr>
          </a:p>
          <a:p>
            <a:pPr marL="216000" indent="-216000">
              <a:lnSpc>
                <a:spcPct val="100000"/>
              </a:lnSpc>
            </a:pPr>
            <a:r>
              <a:rPr b="0" lang="ru-RU" sz="900" spc="-1" strike="noStrike" u="sng">
                <a:solidFill>
                  <a:srgbClr val="000000"/>
                </a:solidFill>
                <a:uFillTx/>
                <a:latin typeface="Segoe UI Light"/>
                <a:ea typeface="+mn-ea"/>
                <a:hlinkClick r:id="rId3"/>
              </a:rPr>
              <a:t>https://github.com/Azure/azure-quickstart-templates/blob/master/201-vm-winrm-windows/ConfigureWinRM.ps1</a:t>
            </a:r>
            <a:r>
              <a:rPr b="0" lang="ru-RU" sz="900" spc="-1" strike="noStrike" u="sng">
                <a:solidFill>
                  <a:srgbClr val="000000"/>
                </a:solidFill>
                <a:uFillTx/>
                <a:latin typeface="Segoe UI Light"/>
                <a:ea typeface="+mn-ea"/>
              </a:rPr>
              <a:t> (two pages)</a:t>
            </a:r>
            <a:endParaRPr b="0" lang="ru-RU" sz="900" spc="-1" strike="noStrike">
              <a:latin typeface="Arial"/>
            </a:endParaRPr>
          </a:p>
          <a:p>
            <a:pPr marL="216000" indent="-216000">
              <a:lnSpc>
                <a:spcPct val="100000"/>
              </a:lnSpc>
            </a:pPr>
            <a:endParaRPr b="0" lang="ru-RU" sz="900" spc="-1" strike="noStrike">
              <a:latin typeface="Arial"/>
            </a:endParaRPr>
          </a:p>
        </p:txBody>
      </p:sp>
      <p:sp>
        <p:nvSpPr>
          <p:cNvPr id="1560" name="TextShape 3"/>
          <p:cNvSpPr txBox="1"/>
          <p:nvPr/>
        </p:nvSpPr>
        <p:spPr>
          <a:xfrm>
            <a:off x="5909400" y="8685360"/>
            <a:ext cx="946800" cy="456840"/>
          </a:xfrm>
          <a:prstGeom prst="rect">
            <a:avLst/>
          </a:prstGeom>
          <a:noFill/>
          <a:ln>
            <a:noFill/>
          </a:ln>
        </p:spPr>
        <p:txBody>
          <a:bodyPr anchor="b">
            <a:noAutofit/>
          </a:bodyPr>
          <a:p>
            <a:pPr algn="r">
              <a:lnSpc>
                <a:spcPct val="100000"/>
              </a:lnSpc>
            </a:pPr>
            <a:fld id="{414C034F-6C03-409E-AF53-D85F6B606FDC}"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1" name="PlaceHolder 1"/>
          <p:cNvSpPr>
            <a:spLocks noGrp="1"/>
          </p:cNvSpPr>
          <p:nvPr>
            <p:ph type="sldImg"/>
          </p:nvPr>
        </p:nvSpPr>
        <p:spPr>
          <a:xfrm>
            <a:off x="380880" y="685800"/>
            <a:ext cx="6095520" cy="3428640"/>
          </a:xfrm>
          <a:prstGeom prst="rect">
            <a:avLst/>
          </a:prstGeom>
        </p:spPr>
      </p:sp>
      <p:sp>
        <p:nvSpPr>
          <p:cNvPr id="1562"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63" name="TextShape 3"/>
          <p:cNvSpPr txBox="1"/>
          <p:nvPr/>
        </p:nvSpPr>
        <p:spPr>
          <a:xfrm>
            <a:off x="5909400" y="8685360"/>
            <a:ext cx="946800" cy="456840"/>
          </a:xfrm>
          <a:prstGeom prst="rect">
            <a:avLst/>
          </a:prstGeom>
          <a:noFill/>
          <a:ln>
            <a:noFill/>
          </a:ln>
        </p:spPr>
        <p:txBody>
          <a:bodyPr anchor="b">
            <a:noAutofit/>
          </a:bodyPr>
          <a:p>
            <a:pPr algn="r">
              <a:lnSpc>
                <a:spcPct val="100000"/>
              </a:lnSpc>
            </a:pPr>
            <a:fld id="{EDA5D7D0-8BB4-4787-A951-F8E50DC261DE}"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4" name="PlaceHolder 1"/>
          <p:cNvSpPr>
            <a:spLocks noGrp="1"/>
          </p:cNvSpPr>
          <p:nvPr>
            <p:ph type="sldImg"/>
          </p:nvPr>
        </p:nvSpPr>
        <p:spPr>
          <a:xfrm>
            <a:off x="380880" y="685800"/>
            <a:ext cx="6095520" cy="3428640"/>
          </a:xfrm>
          <a:prstGeom prst="rect">
            <a:avLst/>
          </a:prstGeom>
        </p:spPr>
      </p:sp>
      <p:sp>
        <p:nvSpPr>
          <p:cNvPr id="1565"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Since the run Functional Test task doesn’t support traits like BVT or Nightly you will need to use Priority or Owner to factor your test execution</a:t>
            </a:r>
            <a:endParaRPr b="0" lang="ru-RU" sz="2000" spc="-1" strike="noStrike">
              <a:latin typeface="Arial"/>
            </a:endParaRPr>
          </a:p>
          <a:p>
            <a:pPr marL="216000" indent="-216000">
              <a:lnSpc>
                <a:spcPct val="100000"/>
              </a:lnSpc>
            </a:pPr>
            <a:endParaRPr b="0" lang="ru-RU" sz="2000" spc="-1" strike="noStrike">
              <a:latin typeface="Arial"/>
            </a:endParaRPr>
          </a:p>
        </p:txBody>
      </p:sp>
      <p:sp>
        <p:nvSpPr>
          <p:cNvPr id="1566" name="TextShape 3"/>
          <p:cNvSpPr txBox="1"/>
          <p:nvPr/>
        </p:nvSpPr>
        <p:spPr>
          <a:xfrm>
            <a:off x="5909400" y="8685360"/>
            <a:ext cx="946800" cy="456840"/>
          </a:xfrm>
          <a:prstGeom prst="rect">
            <a:avLst/>
          </a:prstGeom>
          <a:noFill/>
          <a:ln>
            <a:noFill/>
          </a:ln>
        </p:spPr>
        <p:txBody>
          <a:bodyPr anchor="b">
            <a:noAutofit/>
          </a:bodyPr>
          <a:p>
            <a:pPr algn="r">
              <a:lnSpc>
                <a:spcPct val="100000"/>
              </a:lnSpc>
            </a:pPr>
            <a:fld id="{975F90B3-9407-4E0B-842C-CA7D53C25254}"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67" name="PlaceHolder 1"/>
          <p:cNvSpPr>
            <a:spLocks noGrp="1"/>
          </p:cNvSpPr>
          <p:nvPr>
            <p:ph type="sldImg"/>
          </p:nvPr>
        </p:nvSpPr>
        <p:spPr>
          <a:xfrm>
            <a:off x="380880" y="685800"/>
            <a:ext cx="6095520" cy="3428640"/>
          </a:xfrm>
          <a:prstGeom prst="rect">
            <a:avLst/>
          </a:prstGeom>
        </p:spPr>
      </p:sp>
      <p:sp>
        <p:nvSpPr>
          <p:cNvPr id="1568"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1200" spc="-1" strike="noStrike">
                <a:solidFill>
                  <a:srgbClr val="000000"/>
                </a:solidFill>
                <a:latin typeface="+mn-lt"/>
                <a:ea typeface="+mn-ea"/>
              </a:rPr>
              <a:t>1.  Test Any App</a:t>
            </a:r>
            <a:endParaRPr b="0" lang="ru-RU" sz="1200" spc="-1" strike="noStrike">
              <a:latin typeface="Arial"/>
            </a:endParaRPr>
          </a:p>
          <a:p>
            <a:pPr marL="216000" indent="-216000">
              <a:lnSpc>
                <a:spcPct val="100000"/>
              </a:lnSpc>
            </a:pPr>
            <a:r>
              <a:rPr b="0" lang="ru-RU" sz="1200" spc="-1" strike="noStrike">
                <a:solidFill>
                  <a:srgbClr val="000000"/>
                </a:solidFill>
                <a:latin typeface="+mn-lt"/>
                <a:ea typeface="+mn-ea"/>
              </a:rPr>
              <a:t>2. Functional &gt; Selenium X Browser</a:t>
            </a:r>
            <a:endParaRPr b="0" lang="ru-RU" sz="1200" spc="-1" strike="noStrike">
              <a:latin typeface="Arial"/>
            </a:endParaRPr>
          </a:p>
          <a:p>
            <a:pPr marL="216000" indent="-216000">
              <a:lnSpc>
                <a:spcPct val="100000"/>
              </a:lnSpc>
            </a:pPr>
            <a:r>
              <a:rPr b="0" lang="ru-RU" sz="1200" spc="-1" strike="noStrike">
                <a:solidFill>
                  <a:srgbClr val="000000"/>
                </a:solidFill>
                <a:latin typeface="+mn-lt"/>
                <a:ea typeface="+mn-ea"/>
              </a:rPr>
              <a:t>3. CI/CD Integration</a:t>
            </a:r>
            <a:endParaRPr b="0" lang="ru-RU" sz="1200" spc="-1" strike="noStrike">
              <a:latin typeface="Arial"/>
            </a:endParaRPr>
          </a:p>
          <a:p>
            <a:pPr marL="216000" indent="-216000">
              <a:lnSpc>
                <a:spcPct val="100000"/>
              </a:lnSpc>
            </a:pPr>
            <a:endParaRPr b="0" lang="ru-RU" sz="1200" spc="-1" strike="noStrike">
              <a:latin typeface="Arial"/>
            </a:endParaRPr>
          </a:p>
        </p:txBody>
      </p:sp>
      <p:sp>
        <p:nvSpPr>
          <p:cNvPr id="1569" name="TextShape 3"/>
          <p:cNvSpPr txBox="1"/>
          <p:nvPr/>
        </p:nvSpPr>
        <p:spPr>
          <a:xfrm>
            <a:off x="5909400" y="8685360"/>
            <a:ext cx="946800" cy="456840"/>
          </a:xfrm>
          <a:prstGeom prst="rect">
            <a:avLst/>
          </a:prstGeom>
          <a:noFill/>
          <a:ln>
            <a:noFill/>
          </a:ln>
        </p:spPr>
        <p:txBody>
          <a:bodyPr anchor="b">
            <a:noAutofit/>
          </a:bodyPr>
          <a:p>
            <a:pPr algn="r">
              <a:lnSpc>
                <a:spcPct val="100000"/>
              </a:lnSpc>
            </a:pPr>
            <a:fld id="{11863245-2202-470B-947C-245C5C57D67B}"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0" name="PlaceHolder 1"/>
          <p:cNvSpPr>
            <a:spLocks noGrp="1"/>
          </p:cNvSpPr>
          <p:nvPr>
            <p:ph type="sldImg"/>
          </p:nvPr>
        </p:nvSpPr>
        <p:spPr>
          <a:xfrm>
            <a:off x="380880" y="685800"/>
            <a:ext cx="6095520" cy="3428640"/>
          </a:xfrm>
          <a:prstGeom prst="rect">
            <a:avLst/>
          </a:prstGeom>
        </p:spPr>
      </p:sp>
      <p:sp>
        <p:nvSpPr>
          <p:cNvPr id="157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72" name="TextShape 3"/>
          <p:cNvSpPr txBox="1"/>
          <p:nvPr/>
        </p:nvSpPr>
        <p:spPr>
          <a:xfrm>
            <a:off x="5909400" y="8685360"/>
            <a:ext cx="946800" cy="456840"/>
          </a:xfrm>
          <a:prstGeom prst="rect">
            <a:avLst/>
          </a:prstGeom>
          <a:noFill/>
          <a:ln>
            <a:noFill/>
          </a:ln>
        </p:spPr>
        <p:txBody>
          <a:bodyPr anchor="b">
            <a:noAutofit/>
          </a:bodyPr>
          <a:p>
            <a:pPr algn="r">
              <a:lnSpc>
                <a:spcPct val="100000"/>
              </a:lnSpc>
            </a:pPr>
            <a:fld id="{FFB16199-38D6-40F1-9BEA-EEF9A9BFAFE4}"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3" name="PlaceHolder 1"/>
          <p:cNvSpPr>
            <a:spLocks noGrp="1"/>
          </p:cNvSpPr>
          <p:nvPr>
            <p:ph type="sldImg"/>
          </p:nvPr>
        </p:nvSpPr>
        <p:spPr>
          <a:xfrm>
            <a:off x="380880" y="685800"/>
            <a:ext cx="6095520" cy="3428640"/>
          </a:xfrm>
          <a:prstGeom prst="rect">
            <a:avLst/>
          </a:prstGeom>
        </p:spPr>
      </p:sp>
      <p:sp>
        <p:nvSpPr>
          <p:cNvPr id="1574"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1200" spc="-1" strike="noStrike">
                <a:solidFill>
                  <a:srgbClr val="000000"/>
                </a:solidFill>
                <a:latin typeface="+mn-lt"/>
                <a:ea typeface="+mn-ea"/>
              </a:rPr>
              <a:t>1.  Test Any App</a:t>
            </a:r>
            <a:endParaRPr b="0" lang="ru-RU" sz="1200" spc="-1" strike="noStrike">
              <a:latin typeface="Arial"/>
            </a:endParaRPr>
          </a:p>
          <a:p>
            <a:pPr marL="216000" indent="-216000">
              <a:lnSpc>
                <a:spcPct val="100000"/>
              </a:lnSpc>
            </a:pPr>
            <a:r>
              <a:rPr b="0" lang="ru-RU" sz="1200" spc="-1" strike="noStrike">
                <a:solidFill>
                  <a:srgbClr val="000000"/>
                </a:solidFill>
                <a:latin typeface="+mn-lt"/>
                <a:ea typeface="+mn-ea"/>
              </a:rPr>
              <a:t>2. Functional &gt; Selenium X Browser</a:t>
            </a:r>
            <a:endParaRPr b="0" lang="ru-RU" sz="1200" spc="-1" strike="noStrike">
              <a:latin typeface="Arial"/>
            </a:endParaRPr>
          </a:p>
          <a:p>
            <a:pPr marL="216000" indent="-216000">
              <a:lnSpc>
                <a:spcPct val="100000"/>
              </a:lnSpc>
            </a:pPr>
            <a:r>
              <a:rPr b="0" lang="ru-RU" sz="1200" spc="-1" strike="noStrike">
                <a:solidFill>
                  <a:srgbClr val="000000"/>
                </a:solidFill>
                <a:latin typeface="+mn-lt"/>
                <a:ea typeface="+mn-ea"/>
              </a:rPr>
              <a:t>3. CI/CD Integration</a:t>
            </a:r>
            <a:endParaRPr b="0" lang="ru-RU" sz="1200" spc="-1" strike="noStrike">
              <a:latin typeface="Arial"/>
            </a:endParaRPr>
          </a:p>
          <a:p>
            <a:pPr marL="216000" indent="-216000">
              <a:lnSpc>
                <a:spcPct val="100000"/>
              </a:lnSpc>
            </a:pPr>
            <a:endParaRPr b="0" lang="ru-RU" sz="1200" spc="-1" strike="noStrike">
              <a:latin typeface="Arial"/>
            </a:endParaRPr>
          </a:p>
        </p:txBody>
      </p:sp>
      <p:sp>
        <p:nvSpPr>
          <p:cNvPr id="1575" name="TextShape 3"/>
          <p:cNvSpPr txBox="1"/>
          <p:nvPr/>
        </p:nvSpPr>
        <p:spPr>
          <a:xfrm>
            <a:off x="5909400" y="8685360"/>
            <a:ext cx="946800" cy="456840"/>
          </a:xfrm>
          <a:prstGeom prst="rect">
            <a:avLst/>
          </a:prstGeom>
          <a:noFill/>
          <a:ln>
            <a:noFill/>
          </a:ln>
        </p:spPr>
        <p:txBody>
          <a:bodyPr anchor="b">
            <a:noAutofit/>
          </a:bodyPr>
          <a:p>
            <a:pPr algn="r">
              <a:lnSpc>
                <a:spcPct val="100000"/>
              </a:lnSpc>
            </a:pPr>
            <a:fld id="{EF4A1AD4-34DC-41CE-9AFD-F7A6496D8484}"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6" name="PlaceHolder 1"/>
          <p:cNvSpPr>
            <a:spLocks noGrp="1"/>
          </p:cNvSpPr>
          <p:nvPr>
            <p:ph type="sldImg"/>
          </p:nvPr>
        </p:nvSpPr>
        <p:spPr>
          <a:xfrm>
            <a:off x="380880" y="685800"/>
            <a:ext cx="6095520" cy="3428640"/>
          </a:xfrm>
          <a:prstGeom prst="rect">
            <a:avLst/>
          </a:prstGeom>
        </p:spPr>
      </p:sp>
      <p:sp>
        <p:nvSpPr>
          <p:cNvPr id="1577"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78" name="TextShape 3"/>
          <p:cNvSpPr txBox="1"/>
          <p:nvPr/>
        </p:nvSpPr>
        <p:spPr>
          <a:xfrm>
            <a:off x="5909400" y="8685360"/>
            <a:ext cx="946800" cy="456840"/>
          </a:xfrm>
          <a:prstGeom prst="rect">
            <a:avLst/>
          </a:prstGeom>
          <a:noFill/>
          <a:ln>
            <a:noFill/>
          </a:ln>
        </p:spPr>
        <p:txBody>
          <a:bodyPr anchor="b">
            <a:noAutofit/>
          </a:bodyPr>
          <a:p>
            <a:pPr algn="r">
              <a:lnSpc>
                <a:spcPct val="100000"/>
              </a:lnSpc>
            </a:pPr>
            <a:fld id="{52BAAEF6-C310-42C2-B9C9-604ABA56F6CF}"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1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9" name="PlaceHolder 1"/>
          <p:cNvSpPr>
            <a:spLocks noGrp="1"/>
          </p:cNvSpPr>
          <p:nvPr>
            <p:ph type="sldImg"/>
          </p:nvPr>
        </p:nvSpPr>
        <p:spPr>
          <a:xfrm>
            <a:off x="380880" y="685800"/>
            <a:ext cx="6095520" cy="3428640"/>
          </a:xfrm>
          <a:prstGeom prst="rect">
            <a:avLst/>
          </a:prstGeom>
        </p:spPr>
      </p:sp>
      <p:sp>
        <p:nvSpPr>
          <p:cNvPr id="1580"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1200" spc="-1" strike="noStrike">
                <a:solidFill>
                  <a:srgbClr val="000000"/>
                </a:solidFill>
                <a:latin typeface="+mn-lt"/>
                <a:ea typeface="+mn-ea"/>
              </a:rPr>
              <a:t>1.  Test Any App</a:t>
            </a:r>
            <a:endParaRPr b="0" lang="ru-RU" sz="1200" spc="-1" strike="noStrike">
              <a:latin typeface="Arial"/>
            </a:endParaRPr>
          </a:p>
          <a:p>
            <a:pPr marL="216000" indent="-216000">
              <a:lnSpc>
                <a:spcPct val="100000"/>
              </a:lnSpc>
            </a:pPr>
            <a:r>
              <a:rPr b="0" lang="ru-RU" sz="1200" spc="-1" strike="noStrike">
                <a:solidFill>
                  <a:srgbClr val="000000"/>
                </a:solidFill>
                <a:latin typeface="+mn-lt"/>
                <a:ea typeface="+mn-ea"/>
              </a:rPr>
              <a:t>2. Functional &gt; Selenium X Browser</a:t>
            </a:r>
            <a:endParaRPr b="0" lang="ru-RU" sz="1200" spc="-1" strike="noStrike">
              <a:latin typeface="Arial"/>
            </a:endParaRPr>
          </a:p>
          <a:p>
            <a:pPr marL="216000" indent="-216000">
              <a:lnSpc>
                <a:spcPct val="100000"/>
              </a:lnSpc>
            </a:pPr>
            <a:r>
              <a:rPr b="0" lang="ru-RU" sz="1200" spc="-1" strike="noStrike">
                <a:solidFill>
                  <a:srgbClr val="000000"/>
                </a:solidFill>
                <a:latin typeface="+mn-lt"/>
                <a:ea typeface="+mn-ea"/>
              </a:rPr>
              <a:t>3. CI/CD Integration</a:t>
            </a:r>
            <a:endParaRPr b="0" lang="ru-RU" sz="1200" spc="-1" strike="noStrike">
              <a:latin typeface="Arial"/>
            </a:endParaRPr>
          </a:p>
          <a:p>
            <a:pPr marL="216000" indent="-216000">
              <a:lnSpc>
                <a:spcPct val="100000"/>
              </a:lnSpc>
            </a:pPr>
            <a:endParaRPr b="0" lang="ru-RU" sz="1200" spc="-1" strike="noStrike">
              <a:latin typeface="Arial"/>
            </a:endParaRPr>
          </a:p>
        </p:txBody>
      </p:sp>
      <p:sp>
        <p:nvSpPr>
          <p:cNvPr id="1581"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82" name="TextShape 4"/>
          <p:cNvSpPr txBox="1"/>
          <p:nvPr/>
        </p:nvSpPr>
        <p:spPr>
          <a:xfrm>
            <a:off x="3884760" y="0"/>
            <a:ext cx="2971440" cy="456840"/>
          </a:xfrm>
          <a:prstGeom prst="rect">
            <a:avLst/>
          </a:prstGeom>
          <a:noFill/>
          <a:ln>
            <a:noFill/>
          </a:ln>
        </p:spPr>
        <p:txBody>
          <a:bodyPr>
            <a:noAutofit/>
          </a:bodyPr>
          <a:p>
            <a:pPr algn="r">
              <a:lnSpc>
                <a:spcPct val="100000"/>
              </a:lnSpc>
            </a:pPr>
            <a:fld id="{800AAF86-6C45-4A35-9E7A-D5B0A21EA7F9}"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83" name="TextShape 5"/>
          <p:cNvSpPr txBox="1"/>
          <p:nvPr/>
        </p:nvSpPr>
        <p:spPr>
          <a:xfrm>
            <a:off x="5909400" y="8685360"/>
            <a:ext cx="946800" cy="456840"/>
          </a:xfrm>
          <a:prstGeom prst="rect">
            <a:avLst/>
          </a:prstGeom>
          <a:noFill/>
          <a:ln>
            <a:noFill/>
          </a:ln>
        </p:spPr>
        <p:txBody>
          <a:bodyPr anchor="b">
            <a:noAutofit/>
          </a:bodyPr>
          <a:p>
            <a:pPr algn="r">
              <a:lnSpc>
                <a:spcPct val="100000"/>
              </a:lnSpc>
            </a:pPr>
            <a:fld id="{321C2887-9DB1-4854-839B-90CB6077148C}"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7" name="PlaceHolder 1"/>
          <p:cNvSpPr>
            <a:spLocks noGrp="1"/>
          </p:cNvSpPr>
          <p:nvPr>
            <p:ph type="sldImg"/>
          </p:nvPr>
        </p:nvSpPr>
        <p:spPr>
          <a:xfrm>
            <a:off x="380880" y="685800"/>
            <a:ext cx="6095520" cy="3428640"/>
          </a:xfrm>
          <a:prstGeom prst="rect">
            <a:avLst/>
          </a:prstGeom>
        </p:spPr>
      </p:sp>
      <p:sp>
        <p:nvSpPr>
          <p:cNvPr id="1518"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1" lang="ru-RU" sz="900" spc="-1" strike="noStrike">
                <a:solidFill>
                  <a:srgbClr val="000000"/>
                </a:solidFill>
                <a:latin typeface="Segoe UI Light"/>
                <a:ea typeface="+mn-ea"/>
              </a:rPr>
              <a:t>IMPORTANT NOTES:</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TechReady22 will utilize Windows 10 and the new </a:t>
            </a:r>
            <a:r>
              <a:rPr b="0" lang="ru-RU" sz="900" spc="-1" strike="noStrike" u="sng">
                <a:solidFill>
                  <a:srgbClr val="000000"/>
                </a:solidFill>
                <a:uFillTx/>
                <a:latin typeface="Segoe UI Light"/>
                <a:ea typeface="+mn-ea"/>
              </a:rPr>
              <a:t>PowerPoint 2016</a:t>
            </a:r>
            <a:r>
              <a:rPr b="0" lang="ru-RU" sz="900" spc="-1" strike="noStrike">
                <a:solidFill>
                  <a:srgbClr val="000000"/>
                </a:solidFill>
                <a:latin typeface="Segoe UI Light"/>
                <a:ea typeface="+mn-ea"/>
              </a:rPr>
              <a:t>, as well as </a:t>
            </a:r>
            <a:r>
              <a:rPr b="0" lang="ru-RU" sz="900" spc="-1" strike="noStrike" u="sng">
                <a:solidFill>
                  <a:srgbClr val="000000"/>
                </a:solidFill>
                <a:uFillTx/>
                <a:latin typeface="Segoe UI Light"/>
                <a:ea typeface="+mn-ea"/>
              </a:rPr>
              <a:t>PowerPoint 2013</a:t>
            </a:r>
            <a:r>
              <a:rPr b="0" lang="ru-RU" sz="900" spc="-1" strike="noStrike">
                <a:solidFill>
                  <a:srgbClr val="000000"/>
                </a:solidFill>
                <a:latin typeface="Segoe UI Light"/>
                <a:ea typeface="+mn-ea"/>
              </a:rPr>
              <a:t> on </a:t>
            </a:r>
            <a:r>
              <a:rPr b="1" lang="ru-RU" sz="900" spc="-1" strike="noStrike">
                <a:solidFill>
                  <a:srgbClr val="000000"/>
                </a:solidFill>
                <a:latin typeface="Segoe UI Light"/>
                <a:ea typeface="+mn-ea"/>
              </a:rPr>
              <a:t>all</a:t>
            </a:r>
            <a:r>
              <a:rPr b="0" lang="ru-RU" sz="900" spc="-1" strike="noStrike">
                <a:solidFill>
                  <a:srgbClr val="000000"/>
                </a:solidFill>
                <a:latin typeface="Segoe UI Light"/>
                <a:ea typeface="+mn-ea"/>
              </a:rPr>
              <a:t> event machines. Please build your slides utilizing the appropriate TR22 Template and utilize the version of PPT that works best.</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 </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Windows 10 does not support VPN access with a smart card reader. Phone Authentication is the only supported solution. Speakers using VPN in a demo will need to have Phone Authentication pre-configured. Additional details are available here: </a:t>
            </a:r>
            <a:r>
              <a:rPr b="0" lang="ru-RU" sz="900" spc="-1" strike="noStrike" u="sng">
                <a:solidFill>
                  <a:srgbClr val="000000"/>
                </a:solidFill>
                <a:uFillTx/>
                <a:latin typeface="Segoe UI Light"/>
                <a:ea typeface="+mn-ea"/>
                <a:hlinkClick r:id="rId1"/>
              </a:rPr>
              <a:t>https://microsoft.sharepoint.com/sites/itweb/securelogon/Pages/FAQ.aspx</a:t>
            </a:r>
            <a:endParaRPr b="0" lang="ru-RU" sz="900" spc="-1" strike="noStrike">
              <a:latin typeface="Arial"/>
            </a:endParaRPr>
          </a:p>
        </p:txBody>
      </p:sp>
      <p:sp>
        <p:nvSpPr>
          <p:cNvPr id="1519" name="TextShape 3"/>
          <p:cNvSpPr txBox="1"/>
          <p:nvPr/>
        </p:nvSpPr>
        <p:spPr>
          <a:xfrm>
            <a:off x="3884760" y="0"/>
            <a:ext cx="2971440" cy="456840"/>
          </a:xfrm>
          <a:prstGeom prst="rect">
            <a:avLst/>
          </a:prstGeom>
          <a:noFill/>
          <a:ln>
            <a:noFill/>
          </a:ln>
        </p:spPr>
        <p:txBody>
          <a:bodyPr>
            <a:noAutofit/>
          </a:bodyPr>
          <a:p>
            <a:pPr algn="r">
              <a:lnSpc>
                <a:spcPct val="100000"/>
              </a:lnSpc>
            </a:pPr>
            <a:fld id="{E95734B5-EF71-4CC0-8ABC-18C9CD130413}"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20" name="TextShape 4"/>
          <p:cNvSpPr txBox="1"/>
          <p:nvPr/>
        </p:nvSpPr>
        <p:spPr>
          <a:xfrm>
            <a:off x="5909400" y="8685360"/>
            <a:ext cx="946800" cy="456840"/>
          </a:xfrm>
          <a:prstGeom prst="rect">
            <a:avLst/>
          </a:prstGeom>
          <a:noFill/>
          <a:ln>
            <a:noFill/>
          </a:ln>
        </p:spPr>
        <p:txBody>
          <a:bodyPr anchor="b">
            <a:noAutofit/>
          </a:bodyPr>
          <a:p>
            <a:pPr algn="r">
              <a:lnSpc>
                <a:spcPct val="100000"/>
              </a:lnSpc>
            </a:pPr>
            <a:fld id="{D3E0E87D-D39C-4136-AF62-0B6DE0C4BBE6}"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521"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2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4" name="PlaceHolder 1"/>
          <p:cNvSpPr>
            <a:spLocks noGrp="1"/>
          </p:cNvSpPr>
          <p:nvPr>
            <p:ph type="sldImg"/>
          </p:nvPr>
        </p:nvSpPr>
        <p:spPr>
          <a:xfrm>
            <a:off x="380880" y="685800"/>
            <a:ext cx="6095520" cy="3428640"/>
          </a:xfrm>
          <a:prstGeom prst="rect">
            <a:avLst/>
          </a:prstGeom>
        </p:spPr>
      </p:sp>
      <p:sp>
        <p:nvSpPr>
          <p:cNvPr id="1585" name="PlaceHolder 2"/>
          <p:cNvSpPr>
            <a:spLocks noGrp="1"/>
          </p:cNvSpPr>
          <p:nvPr>
            <p:ph type="body"/>
          </p:nvPr>
        </p:nvSpPr>
        <p:spPr>
          <a:xfrm>
            <a:off x="685800" y="4343400"/>
            <a:ext cx="5486040" cy="4114440"/>
          </a:xfrm>
          <a:prstGeom prst="rect">
            <a:avLst/>
          </a:prstGeom>
        </p:spPr>
        <p:txBody>
          <a:bodyPr>
            <a:noAutofit/>
          </a:bodyPr>
          <a:p>
            <a:pPr>
              <a:lnSpc>
                <a:spcPct val="100000"/>
              </a:lnSpc>
              <a:spcAft>
                <a:spcPts val="346"/>
              </a:spcAft>
            </a:pPr>
            <a:r>
              <a:rPr b="1" lang="ru-RU" sz="2000" spc="-1" strike="noStrike" u="sng">
                <a:uFillTx/>
                <a:latin typeface="Arial"/>
              </a:rPr>
              <a:t>[Slide goal]</a:t>
            </a:r>
            <a:endParaRPr b="0" lang="ru-RU" sz="2000" spc="-1" strike="noStrike">
              <a:latin typeface="Arial"/>
            </a:endParaRPr>
          </a:p>
          <a:p>
            <a:pPr>
              <a:lnSpc>
                <a:spcPct val="100000"/>
              </a:lnSpc>
              <a:spcAft>
                <a:spcPts val="346"/>
              </a:spcAft>
            </a:pPr>
            <a:endParaRPr b="0" lang="ru-RU" sz="2000" spc="-1" strike="noStrike">
              <a:latin typeface="Arial"/>
            </a:endParaRPr>
          </a:p>
          <a:p>
            <a:pPr>
              <a:lnSpc>
                <a:spcPct val="100000"/>
              </a:lnSpc>
              <a:spcAft>
                <a:spcPts val="346"/>
              </a:spcAft>
            </a:pPr>
            <a:r>
              <a:rPr b="0" lang="ru-RU" sz="2000" spc="-1" strike="noStrike">
                <a:latin typeface="Arial"/>
              </a:rPr>
              <a:t>Introduce and define DevOps – specifically, establish what customer challenges are driving the demand for an Agility and DevOps solution</a:t>
            </a:r>
            <a:endParaRPr b="0" lang="ru-RU" sz="2000" spc="-1" strike="noStrike">
              <a:latin typeface="Arial"/>
            </a:endParaRPr>
          </a:p>
          <a:p>
            <a:pPr>
              <a:lnSpc>
                <a:spcPct val="100000"/>
              </a:lnSpc>
            </a:pPr>
            <a:endParaRPr b="0" lang="ru-RU" sz="2000" spc="-1" strike="noStrike">
              <a:latin typeface="Arial"/>
            </a:endParaRPr>
          </a:p>
          <a:p>
            <a:pPr>
              <a:lnSpc>
                <a:spcPct val="100000"/>
              </a:lnSpc>
              <a:spcAft>
                <a:spcPts val="346"/>
              </a:spcAft>
            </a:pPr>
            <a:r>
              <a:rPr b="1" lang="ru-RU" sz="2000" spc="-1" strike="noStrike" u="sng">
                <a:uFillTx/>
                <a:latin typeface="Arial"/>
              </a:rPr>
              <a:t>[Talk track]</a:t>
            </a:r>
            <a:endParaRPr b="0" lang="ru-RU" sz="2000" spc="-1" strike="noStrike">
              <a:latin typeface="Arial"/>
            </a:endParaRPr>
          </a:p>
          <a:p>
            <a:pPr>
              <a:lnSpc>
                <a:spcPct val="100000"/>
              </a:lnSpc>
            </a:pPr>
            <a:endParaRPr b="0" lang="ru-RU" sz="2000" spc="-1" strike="noStrike">
              <a:latin typeface="Arial"/>
            </a:endParaRPr>
          </a:p>
          <a:p>
            <a:pPr>
              <a:lnSpc>
                <a:spcPct val="100000"/>
              </a:lnSpc>
            </a:pPr>
            <a:r>
              <a:rPr b="0" lang="ru-RU" sz="2000" spc="-1" strike="noStrike">
                <a:latin typeface="Arial"/>
              </a:rPr>
              <a:t>Successful companies understand that competitive advantage is a transient condition, and in order to continuously innovate in an era of digitized operations, they are writing their own software. </a:t>
            </a:r>
            <a:endParaRPr b="0" lang="ru-RU" sz="2000" spc="-1" strike="noStrike">
              <a:latin typeface="Arial"/>
            </a:endParaRPr>
          </a:p>
          <a:p>
            <a:pPr>
              <a:lnSpc>
                <a:spcPct val="100000"/>
              </a:lnSpc>
            </a:pPr>
            <a:r>
              <a:rPr b="0" lang="ru-RU" sz="2000" spc="-1" strike="noStrike">
                <a:latin typeface="Arial"/>
              </a:rPr>
              <a:t> </a:t>
            </a:r>
            <a:endParaRPr b="0" lang="ru-RU" sz="2000" spc="-1" strike="noStrike">
              <a:latin typeface="Arial"/>
            </a:endParaRPr>
          </a:p>
          <a:p>
            <a:pPr>
              <a:lnSpc>
                <a:spcPct val="100000"/>
              </a:lnSpc>
            </a:pPr>
            <a:r>
              <a:rPr b="0" lang="ru-RU" sz="2000" spc="-1" strike="noStrike">
                <a:latin typeface="Arial"/>
              </a:rPr>
              <a:t>Successful organizations see development of custom applications not as a craft that happens somewhere in a corner, disconnected from the business, but as a strategic process that generates value for the business. This leads them to see development from the perspective of a value chain where value </a:t>
            </a:r>
            <a:r>
              <a:rPr b="0" lang="ru-RU" sz="2000" spc="-1" strike="noStrike" u="sng">
                <a:uFillTx/>
                <a:latin typeface="Arial"/>
              </a:rPr>
              <a:t>does not</a:t>
            </a:r>
            <a:r>
              <a:rPr b="0" lang="ru-RU" sz="2000" spc="-1" strike="noStrike">
                <a:latin typeface="Arial"/>
              </a:rPr>
              <a:t> materialize when outputs are delivered through requirements implementation, but when outcomes are realized through </a:t>
            </a:r>
            <a:r>
              <a:rPr b="0" lang="ru-RU" sz="2000" spc="-1" strike="noStrike" u="sng">
                <a:uFillTx/>
                <a:latin typeface="Arial"/>
              </a:rPr>
              <a:t>the right</a:t>
            </a:r>
            <a:r>
              <a:rPr b="0" lang="ru-RU" sz="2000" spc="-1" strike="noStrike">
                <a:latin typeface="Arial"/>
              </a:rPr>
              <a:t> requirements being implemented, tested and deployed into production.  More value, faster, is of course better – hence the focus on throughput/flow. </a:t>
            </a:r>
            <a:endParaRPr b="0" lang="ru-RU" sz="2000" spc="-1" strike="noStrike">
              <a:latin typeface="Arial"/>
            </a:endParaRPr>
          </a:p>
          <a:p>
            <a:pPr>
              <a:lnSpc>
                <a:spcPct val="100000"/>
              </a:lnSpc>
            </a:pPr>
            <a:r>
              <a:rPr b="0" lang="ru-RU" sz="2000" spc="-1" strike="noStrike">
                <a:latin typeface="Arial"/>
              </a:rPr>
              <a:t> </a:t>
            </a:r>
            <a:endParaRPr b="0" lang="ru-RU" sz="2000" spc="-1" strike="noStrike">
              <a:latin typeface="Arial"/>
            </a:endParaRPr>
          </a:p>
          <a:p>
            <a:pPr>
              <a:lnSpc>
                <a:spcPct val="100000"/>
              </a:lnSpc>
            </a:pPr>
            <a:r>
              <a:rPr b="0" lang="ru-RU" sz="2000" spc="-1" strike="noStrike">
                <a:latin typeface="Arial"/>
              </a:rPr>
              <a:t>Successful organizations tend to focus on organizational aspects (people), processes and tools that help them improve the flow of value and eliminate waste, so that they can be more effective. </a:t>
            </a:r>
            <a:endParaRPr b="0" lang="ru-RU" sz="2000" spc="-1" strike="noStrike">
              <a:latin typeface="Arial"/>
            </a:endParaRPr>
          </a:p>
          <a:p>
            <a:pPr>
              <a:lnSpc>
                <a:spcPct val="100000"/>
              </a:lnSpc>
            </a:pPr>
            <a:r>
              <a:rPr b="0" lang="ru-RU" sz="2000" spc="-1" strike="noStrike">
                <a:latin typeface="Arial"/>
              </a:rPr>
              <a:t> </a:t>
            </a:r>
            <a:endParaRPr b="0" lang="ru-RU" sz="2000" spc="-1" strike="noStrike">
              <a:latin typeface="Arial"/>
            </a:endParaRPr>
          </a:p>
          <a:p>
            <a:pPr>
              <a:lnSpc>
                <a:spcPct val="100000"/>
              </a:lnSpc>
            </a:pPr>
            <a:r>
              <a:rPr b="0" lang="ru-RU" sz="2000" spc="-1" strike="noStrike">
                <a:latin typeface="Arial"/>
              </a:rPr>
              <a:t>Successful organizations, ultimately:</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Adapt and learn – requirements are refined through a quick succession of feedback loops. More conservative organizations will do this through process patterns such as specification by example (behavior driven development, acceptance testing development or, simply, agile testing, are also used as terms to describe this pattern), where the business, developers and testers collaborate closely on refining the specification and continuously check (test) that the implementation is loyal to it. This is all relevant in the context of </a:t>
            </a:r>
            <a:r>
              <a:rPr b="1" lang="ru-RU" sz="2000" spc="-1" strike="noStrike">
                <a:latin typeface="Arial"/>
              </a:rPr>
              <a:t>improving quality</a:t>
            </a:r>
            <a:r>
              <a:rPr b="0" lang="ru-RU" sz="2000" spc="-1" strike="noStrike">
                <a:latin typeface="Arial"/>
              </a:rPr>
              <a:t>. More mature organizations will perform this checks directly in production, by observing the reaction to features by users. Some people refer to this as hypothesis driven development; it is also known by the moniker build-measure-learn.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1" lang="ru-RU" sz="2000" spc="-1" strike="noStrike">
                <a:latin typeface="Arial"/>
              </a:rPr>
              <a:t>Shorten total cycle time</a:t>
            </a:r>
            <a:r>
              <a:rPr b="0" lang="ru-RU" sz="2000" spc="-1" strike="noStrike">
                <a:latin typeface="Arial"/>
              </a:rPr>
              <a:t>. Adapting and learning as a goal informs this. Knowledge, no matter how formal the requirements and specification definition process is, is mostly tacit. For learning to happen in a meaningful way, feedback loops are better when shorter. Shorter cycle time is also directly (and quite often inversely proportional in a non-linear way) to quality; Value realized sooner (shorter lead time) is by definition higher value. Also, shorter cycles impose smaller batches of work, which in turn (as researched and documented by queuing theory) also has a positive (non-linear) effect on quality (quality, in this context, is defined as structural and functional – valuable software is more likely to manifest when executing in short cycles than in long phases).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Eliminate waste. Short cycle times demand removal of wasteful activities. Spending days promoting code to the acceptance testing environment is not conducive to fast feedback loops and shortened lead time to value. </a:t>
            </a:r>
            <a:r>
              <a:rPr b="1" lang="ru-RU" sz="2000" spc="-1" strike="noStrike">
                <a:latin typeface="Arial"/>
              </a:rPr>
              <a:t>Optimized use of resources</a:t>
            </a:r>
            <a:r>
              <a:rPr b="0" lang="ru-RU" sz="2000" spc="-1" strike="noStrike">
                <a:latin typeface="Arial"/>
              </a:rPr>
              <a:t> (i.e.: environment provisioning) is an attribute common in successful and high performing organizations. </a:t>
            </a:r>
            <a:r>
              <a:rPr b="0" lang="ru-RU" sz="2000" spc="-1" strike="noStrike" u="sng">
                <a:uFillTx/>
                <a:latin typeface="Arial"/>
              </a:rPr>
              <a:t>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Collaborate.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Reduce risk. For shortened cycle times to be sustainable, safety is necessary. </a:t>
            </a:r>
            <a:r>
              <a:rPr b="1" lang="ru-RU" sz="2000" spc="-1" strike="noStrike">
                <a:latin typeface="Arial"/>
              </a:rPr>
              <a:t>Availability</a:t>
            </a:r>
            <a:r>
              <a:rPr b="0" lang="ru-RU" sz="2000" spc="-1" strike="noStrike">
                <a:latin typeface="Arial"/>
              </a:rPr>
              <a:t> and resilience (or better, anti-fragility) needs to be a key attribute of the product and the process. Monitoring and diagnostics tools are typically involved with this. More mature organizations will purposely inject faults into their production environment to practice detection, diagnosis and remediation processes. Practice makes perfect.    </a:t>
            </a: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p:txBody>
      </p:sp>
      <p:sp>
        <p:nvSpPr>
          <p:cNvPr id="1586" name="TextShape 3"/>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S4 Solution Specialist Sales Summit</a:t>
            </a:r>
            <a:endParaRPr b="0" lang="ru-RU" sz="1200" spc="-1" strike="noStrike">
              <a:latin typeface="Times New Roman"/>
            </a:endParaRPr>
          </a:p>
        </p:txBody>
      </p:sp>
      <p:sp>
        <p:nvSpPr>
          <p:cNvPr id="1587"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88" name="TextShape 5"/>
          <p:cNvSpPr txBox="1"/>
          <p:nvPr/>
        </p:nvSpPr>
        <p:spPr>
          <a:xfrm>
            <a:off x="3884760" y="0"/>
            <a:ext cx="2971440" cy="456840"/>
          </a:xfrm>
          <a:prstGeom prst="rect">
            <a:avLst/>
          </a:prstGeom>
          <a:noFill/>
          <a:ln>
            <a:noFill/>
          </a:ln>
        </p:spPr>
        <p:txBody>
          <a:bodyPr>
            <a:noAutofit/>
          </a:bodyPr>
          <a:p>
            <a:pPr algn="r">
              <a:lnSpc>
                <a:spcPct val="100000"/>
              </a:lnSpc>
            </a:pPr>
            <a:fld id="{8CD36DB6-BBD9-4C66-89B7-F25769A39FCE}" type="datetime">
              <a:rPr b="0" lang="ru-RU" sz="1200" spc="-1" strike="noStrike">
                <a:solidFill>
                  <a:srgbClr val="000000"/>
                </a:solidFill>
                <a:latin typeface="Segoe UI"/>
                <a:ea typeface="+mn-ea"/>
              </a:rPr>
              <a:t>10.3.20</a:t>
            </a:fld>
            <a:r>
              <a:rPr b="0" lang="ru-RU" sz="1200" spc="-1" strike="noStrike">
                <a:solidFill>
                  <a:srgbClr val="000000"/>
                </a:solidFill>
                <a:latin typeface="Segoe UI"/>
                <a:ea typeface="+mn-ea"/>
              </a:rPr>
              <a:t> </a:t>
            </a:r>
            <a:fld id="{7A4363D3-40F8-4256-81B9-ACD8CC571679}" type="datetime12">
              <a:rPr b="0" lang="ru-RU" sz="1200" spc="-1" strike="noStrike">
                <a:solidFill>
                  <a:srgbClr val="000000"/>
                </a:solidFill>
                <a:latin typeface="Segoe UI"/>
                <a:ea typeface="+mn-ea"/>
              </a:rPr>
              <a:t>01:54 PM</a:t>
            </a:fld>
            <a:endParaRPr b="0" lang="ru-RU" sz="1200" spc="-1" strike="noStrike">
              <a:latin typeface="Times New Roman"/>
            </a:endParaRPr>
          </a:p>
        </p:txBody>
      </p:sp>
      <p:sp>
        <p:nvSpPr>
          <p:cNvPr id="1589" name="TextShape 6"/>
          <p:cNvSpPr txBox="1"/>
          <p:nvPr/>
        </p:nvSpPr>
        <p:spPr>
          <a:xfrm>
            <a:off x="5909400" y="8685360"/>
            <a:ext cx="946800" cy="456840"/>
          </a:xfrm>
          <a:prstGeom prst="rect">
            <a:avLst/>
          </a:prstGeom>
          <a:noFill/>
          <a:ln>
            <a:noFill/>
          </a:ln>
        </p:spPr>
        <p:txBody>
          <a:bodyPr anchor="b">
            <a:noAutofit/>
          </a:bodyPr>
          <a:p>
            <a:pPr algn="r">
              <a:lnSpc>
                <a:spcPct val="100000"/>
              </a:lnSpc>
            </a:pPr>
            <a:fld id="{B66F38CD-DC6B-462B-82F9-4A0DB46394C3}"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2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0" name="PlaceHolder 1"/>
          <p:cNvSpPr>
            <a:spLocks noGrp="1"/>
          </p:cNvSpPr>
          <p:nvPr>
            <p:ph type="sldImg"/>
          </p:nvPr>
        </p:nvSpPr>
        <p:spPr>
          <a:xfrm>
            <a:off x="380880" y="685800"/>
            <a:ext cx="6095520" cy="3428640"/>
          </a:xfrm>
          <a:prstGeom prst="rect">
            <a:avLst/>
          </a:prstGeom>
        </p:spPr>
      </p:sp>
      <p:sp>
        <p:nvSpPr>
          <p:cNvPr id="159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92"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93" name="TextShape 4"/>
          <p:cNvSpPr txBox="1"/>
          <p:nvPr/>
        </p:nvSpPr>
        <p:spPr>
          <a:xfrm>
            <a:off x="3884760" y="0"/>
            <a:ext cx="2971440" cy="456840"/>
          </a:xfrm>
          <a:prstGeom prst="rect">
            <a:avLst/>
          </a:prstGeom>
          <a:noFill/>
          <a:ln>
            <a:noFill/>
          </a:ln>
        </p:spPr>
        <p:txBody>
          <a:bodyPr>
            <a:noAutofit/>
          </a:bodyPr>
          <a:p>
            <a:pPr algn="r">
              <a:lnSpc>
                <a:spcPct val="100000"/>
              </a:lnSpc>
            </a:pPr>
            <a:fld id="{5FFA8CD8-9178-4FBB-BBD3-6C53EA371A0C}"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94" name="TextShape 5"/>
          <p:cNvSpPr txBox="1"/>
          <p:nvPr/>
        </p:nvSpPr>
        <p:spPr>
          <a:xfrm>
            <a:off x="5909400" y="8685360"/>
            <a:ext cx="946800" cy="456840"/>
          </a:xfrm>
          <a:prstGeom prst="rect">
            <a:avLst/>
          </a:prstGeom>
          <a:noFill/>
          <a:ln>
            <a:noFill/>
          </a:ln>
        </p:spPr>
        <p:txBody>
          <a:bodyPr anchor="b">
            <a:noAutofit/>
          </a:bodyPr>
          <a:p>
            <a:pPr algn="r">
              <a:lnSpc>
                <a:spcPct val="100000"/>
              </a:lnSpc>
            </a:pPr>
            <a:fld id="{61E18E9E-DD9F-4587-86FA-4426BA38F7D5}"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2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95" name="PlaceHolder 1"/>
          <p:cNvSpPr>
            <a:spLocks noGrp="1"/>
          </p:cNvSpPr>
          <p:nvPr>
            <p:ph type="sldImg"/>
          </p:nvPr>
        </p:nvSpPr>
        <p:spPr>
          <a:xfrm>
            <a:off x="380880" y="685800"/>
            <a:ext cx="6095520" cy="3428640"/>
          </a:xfrm>
          <a:prstGeom prst="rect">
            <a:avLst/>
          </a:prstGeom>
        </p:spPr>
      </p:sp>
      <p:sp>
        <p:nvSpPr>
          <p:cNvPr id="1596"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97"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98" name="TextShape 4"/>
          <p:cNvSpPr txBox="1"/>
          <p:nvPr/>
        </p:nvSpPr>
        <p:spPr>
          <a:xfrm>
            <a:off x="3884760" y="0"/>
            <a:ext cx="2971440" cy="456840"/>
          </a:xfrm>
          <a:prstGeom prst="rect">
            <a:avLst/>
          </a:prstGeom>
          <a:noFill/>
          <a:ln>
            <a:noFill/>
          </a:ln>
        </p:spPr>
        <p:txBody>
          <a:bodyPr>
            <a:noAutofit/>
          </a:bodyPr>
          <a:p>
            <a:pPr algn="r">
              <a:lnSpc>
                <a:spcPct val="100000"/>
              </a:lnSpc>
            </a:pPr>
            <a:fld id="{6435467D-043F-42FC-A7B3-1F04CB3BA5B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99" name="TextShape 5"/>
          <p:cNvSpPr txBox="1"/>
          <p:nvPr/>
        </p:nvSpPr>
        <p:spPr>
          <a:xfrm>
            <a:off x="5909400" y="8685360"/>
            <a:ext cx="946800" cy="456840"/>
          </a:xfrm>
          <a:prstGeom prst="rect">
            <a:avLst/>
          </a:prstGeom>
          <a:noFill/>
          <a:ln>
            <a:noFill/>
          </a:ln>
        </p:spPr>
        <p:txBody>
          <a:bodyPr anchor="b">
            <a:noAutofit/>
          </a:bodyPr>
          <a:p>
            <a:pPr algn="r">
              <a:lnSpc>
                <a:spcPct val="100000"/>
              </a:lnSpc>
            </a:pPr>
            <a:fld id="{67616C08-C610-4D59-9FAD-2F569A69BAF0}"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2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0" name="PlaceHolder 1"/>
          <p:cNvSpPr>
            <a:spLocks noGrp="1"/>
          </p:cNvSpPr>
          <p:nvPr>
            <p:ph type="sldImg"/>
          </p:nvPr>
        </p:nvSpPr>
        <p:spPr>
          <a:xfrm>
            <a:off x="380880" y="685800"/>
            <a:ext cx="6095520" cy="3428640"/>
          </a:xfrm>
          <a:prstGeom prst="rect">
            <a:avLst/>
          </a:prstGeom>
        </p:spPr>
      </p:sp>
      <p:sp>
        <p:nvSpPr>
          <p:cNvPr id="1601"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Consider having to make changes to a body of code which happens to have no test coverage. We might want to pin down its behaviour in terms of a unit test suite before starting, but that is easier said than done. We would face several impediments:</a:t>
            </a:r>
            <a:endParaRPr b="0" lang="ru-RU" sz="2000" spc="-1" strike="noStrike">
              <a:latin typeface="Arial"/>
            </a:endParaRPr>
          </a:p>
          <a:p>
            <a:pPr marL="216000" indent="-216000">
              <a:lnSpc>
                <a:spcPct val="100000"/>
              </a:lnSpc>
            </a:pPr>
            <a:endParaRPr b="0" lang="ru-RU" sz="2000" spc="-1" strike="noStrike">
              <a:latin typeface="Arial"/>
            </a:endParaRPr>
          </a:p>
          <a:p>
            <a:pPr marL="171360" indent="-171000">
              <a:lnSpc>
                <a:spcPct val="100000"/>
              </a:lnSpc>
              <a:buClr>
                <a:srgbClr val="000000"/>
              </a:buClr>
              <a:buFont typeface="Arial"/>
              <a:buChar char="•"/>
            </a:pPr>
            <a:r>
              <a:rPr b="0" lang="ru-RU" sz="2000" spc="-1" strike="noStrike">
                <a:latin typeface="Arial"/>
              </a:rPr>
              <a:t>The code (“product code”) might not lend itself to being unit testable. </a:t>
            </a:r>
            <a:endParaRPr b="0" lang="ru-RU" sz="2000" spc="-1" strike="noStrike">
              <a:latin typeface="Arial"/>
            </a:endParaRPr>
          </a:p>
          <a:p>
            <a:pPr lvl="1" marL="388800" indent="-171000">
              <a:lnSpc>
                <a:spcPct val="100000"/>
              </a:lnSpc>
              <a:buClr>
                <a:srgbClr val="000000"/>
              </a:buClr>
              <a:buFont typeface="Arial"/>
              <a:buChar char="•"/>
            </a:pPr>
            <a:r>
              <a:rPr b="0" lang="ru-RU" sz="2000" spc="-1" strike="noStrike">
                <a:latin typeface="Arial"/>
              </a:rPr>
              <a:t>It might have tight dependencies with the external environment that will need to be isolated, and if we cannot spot them we might not even know where to get started from.</a:t>
            </a:r>
            <a:endParaRPr b="0" lang="ru-RU" sz="2000" spc="-1" strike="noStrike">
              <a:latin typeface="Arial"/>
            </a:endParaRPr>
          </a:p>
          <a:p>
            <a:pPr>
              <a:lnSpc>
                <a:spcPct val="100000"/>
              </a:lnSpc>
            </a:pPr>
            <a:endParaRPr b="0" lang="ru-RU" sz="2000" spc="-1" strike="noStrike">
              <a:latin typeface="Arial"/>
            </a:endParaRPr>
          </a:p>
          <a:p>
            <a:pPr marL="171360" indent="-171000">
              <a:lnSpc>
                <a:spcPct val="100000"/>
              </a:lnSpc>
              <a:buClr>
                <a:srgbClr val="000000"/>
              </a:buClr>
              <a:buFont typeface="Arial"/>
              <a:buChar char="•"/>
            </a:pPr>
            <a:r>
              <a:rPr b="0" lang="ru-RU" sz="2000" spc="-1" strike="noStrike">
                <a:latin typeface="Arial"/>
              </a:rPr>
              <a:t>Then there is the quality of the tests. There are many measures of that quality. There is the measure of coverage - how many branches, or code paths, or other program artifacts, in the product code do our tests touch. </a:t>
            </a:r>
            <a:endParaRPr b="0" lang="ru-RU" sz="2000" spc="-1" strike="noStrike">
              <a:latin typeface="Arial"/>
            </a:endParaRPr>
          </a:p>
          <a:p>
            <a:pPr>
              <a:lnSpc>
                <a:spcPct val="100000"/>
              </a:lnSpc>
            </a:pPr>
            <a:endParaRPr b="0" lang="ru-RU" sz="2000" spc="-1" strike="noStrike">
              <a:latin typeface="Arial"/>
            </a:endParaRPr>
          </a:p>
          <a:p>
            <a:pPr marL="171360" indent="-171000">
              <a:lnSpc>
                <a:spcPct val="100000"/>
              </a:lnSpc>
              <a:buClr>
                <a:srgbClr val="000000"/>
              </a:buClr>
              <a:buFont typeface="Arial"/>
              <a:buChar char="•"/>
            </a:pPr>
            <a:r>
              <a:rPr b="0" lang="ru-RU" sz="2000" spc="-1" strike="noStrike">
                <a:latin typeface="Arial"/>
              </a:rPr>
              <a:t>There is the measure of assertions expressing “is the code doing the right thing?”. Neither of these measures by themselves is sufficient, however. Instead, it would be nice if we had a high density of assertions being validated with high code coverage. </a:t>
            </a:r>
            <a:endParaRPr b="0" lang="ru-RU" sz="2000" spc="-1" strike="noStrike">
              <a:latin typeface="Arial"/>
            </a:endParaRPr>
          </a:p>
          <a:p>
            <a:pPr>
              <a:lnSpc>
                <a:spcPct val="100000"/>
              </a:lnSpc>
            </a:pPr>
            <a:endParaRPr b="0" lang="ru-RU" sz="2000" spc="-1" strike="noStrike">
              <a:latin typeface="Arial"/>
            </a:endParaRPr>
          </a:p>
          <a:p>
            <a:pPr>
              <a:lnSpc>
                <a:spcPct val="100000"/>
              </a:lnSpc>
            </a:pPr>
            <a:r>
              <a:rPr b="0" lang="ru-RU" sz="2000" spc="-1" strike="noStrike">
                <a:latin typeface="Arial"/>
              </a:rPr>
              <a:t>But it is not easy to do this kind of quality-analyses in our heads as we write the tests and as a consequence we might end up with tests that exercise the same code paths repeatedly; perhaps just testing the “happy path” even, and we will never know if the product code can even cope with all those edge cases.</a:t>
            </a:r>
            <a:endParaRPr b="0" lang="ru-RU" sz="2000" spc="-1" strike="noStrike">
              <a:latin typeface="Arial"/>
            </a:endParaRPr>
          </a:p>
          <a:p>
            <a:pPr>
              <a:lnSpc>
                <a:spcPct val="100000"/>
              </a:lnSpc>
            </a:pPr>
            <a:r>
              <a:rPr b="0" lang="ru-RU" sz="2000" spc="-1" strike="noStrike">
                <a:latin typeface="Arial"/>
              </a:rPr>
              <a:t>And frustratingly, we might not even know what assertions to put in - imagine being called upon to make changes to an unfamiliar code base!</a:t>
            </a:r>
            <a:endParaRPr b="0" lang="ru-RU" sz="2000" spc="-1" strike="noStrike">
              <a:latin typeface="Arial"/>
            </a:endParaRPr>
          </a:p>
          <a:p>
            <a:pPr>
              <a:lnSpc>
                <a:spcPct val="100000"/>
              </a:lnSpc>
            </a:pPr>
            <a:endParaRPr b="0" lang="ru-RU" sz="2000" spc="-1" strike="noStrike">
              <a:latin typeface="Arial"/>
            </a:endParaRPr>
          </a:p>
          <a:p>
            <a:pPr>
              <a:lnSpc>
                <a:spcPct val="100000"/>
              </a:lnSpc>
            </a:pPr>
            <a:r>
              <a:rPr b="0" lang="ru-RU" sz="2000" spc="-1" strike="noStrike">
                <a:latin typeface="Arial"/>
              </a:rPr>
              <a:t>Smart Unit Tests tries to address these impediments. It discovers all code paths in your code, synthesizes precise test input values that exercise those code paths, and then records what the output from your code was for the said inputs. </a:t>
            </a:r>
            <a:endParaRPr b="0" lang="ru-RU" sz="2000" spc="-1" strike="noStrike">
              <a:latin typeface="Arial"/>
            </a:endParaRPr>
          </a:p>
        </p:txBody>
      </p:sp>
      <p:sp>
        <p:nvSpPr>
          <p:cNvPr id="1602"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03" name="TextShape 4"/>
          <p:cNvSpPr txBox="1"/>
          <p:nvPr/>
        </p:nvSpPr>
        <p:spPr>
          <a:xfrm>
            <a:off x="3884760" y="0"/>
            <a:ext cx="2971440" cy="456840"/>
          </a:xfrm>
          <a:prstGeom prst="rect">
            <a:avLst/>
          </a:prstGeom>
          <a:noFill/>
          <a:ln>
            <a:noFill/>
          </a:ln>
        </p:spPr>
        <p:txBody>
          <a:bodyPr>
            <a:noAutofit/>
          </a:bodyPr>
          <a:p>
            <a:pPr algn="r">
              <a:lnSpc>
                <a:spcPct val="100000"/>
              </a:lnSpc>
            </a:pPr>
            <a:fld id="{D51275D8-BE0A-479D-9E03-0A5C8D3BBCF2}"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04" name="TextShape 5"/>
          <p:cNvSpPr txBox="1"/>
          <p:nvPr/>
        </p:nvSpPr>
        <p:spPr>
          <a:xfrm>
            <a:off x="5909400" y="8685360"/>
            <a:ext cx="946800" cy="456840"/>
          </a:xfrm>
          <a:prstGeom prst="rect">
            <a:avLst/>
          </a:prstGeom>
          <a:noFill/>
          <a:ln>
            <a:noFill/>
          </a:ln>
        </p:spPr>
        <p:txBody>
          <a:bodyPr anchor="b">
            <a:noAutofit/>
          </a:bodyPr>
          <a:p>
            <a:pPr algn="r">
              <a:lnSpc>
                <a:spcPct val="100000"/>
              </a:lnSpc>
            </a:pPr>
            <a:fld id="{1D678FA6-02E4-4AE1-92FE-F70ACEA16231}"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2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5" name="PlaceHolder 1"/>
          <p:cNvSpPr>
            <a:spLocks noGrp="1"/>
          </p:cNvSpPr>
          <p:nvPr>
            <p:ph type="sldImg"/>
          </p:nvPr>
        </p:nvSpPr>
        <p:spPr>
          <a:xfrm>
            <a:off x="380880" y="685800"/>
            <a:ext cx="6095520" cy="3428640"/>
          </a:xfrm>
          <a:prstGeom prst="rect">
            <a:avLst/>
          </a:prstGeom>
        </p:spPr>
      </p:sp>
      <p:sp>
        <p:nvSpPr>
          <p:cNvPr id="160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http://blogs.msdn.com/b/visualstudioalm/archive/2014/10/22/new-features-test-management-tools-walk-through.aspx</a:t>
            </a:r>
            <a:endParaRPr b="0" lang="ru-RU" sz="2000" spc="-1" strike="noStrike">
              <a:latin typeface="Arial"/>
            </a:endParaRPr>
          </a:p>
          <a:p>
            <a:pPr marL="216000" indent="-216000">
              <a:lnSpc>
                <a:spcPct val="100000"/>
              </a:lnSpc>
            </a:pPr>
            <a:r>
              <a:rPr b="0" lang="ru-RU" sz="2000" spc="-1" strike="noStrike">
                <a:latin typeface="Arial"/>
              </a:rPr>
              <a:t>https://channel9.msdn.com/Blogs/Test-Case-Management-with-Visual-Studio-Online</a:t>
            </a:r>
            <a:endParaRPr b="0" lang="ru-RU" sz="2000" spc="-1" strike="noStrike">
              <a:latin typeface="Arial"/>
            </a:endParaRPr>
          </a:p>
          <a:p>
            <a:pPr marL="216000" indent="-216000">
              <a:lnSpc>
                <a:spcPct val="100000"/>
              </a:lnSpc>
            </a:pPr>
            <a:r>
              <a:rPr b="0" lang="ru-RU" sz="2000" spc="-1" strike="noStrike">
                <a:latin typeface="Arial"/>
              </a:rPr>
              <a:t> </a:t>
            </a:r>
            <a:r>
              <a:rPr b="0" lang="ru-RU" sz="2000" spc="-1" strike="noStrike">
                <a:latin typeface="Arial"/>
              </a:rPr>
              <a:t>http://blogs.msdn.com/b/visualstudioalm/archive/2013/02/12/light-weight-browser-based-test-management-and-execution.aspx</a:t>
            </a:r>
            <a:endParaRPr b="0" lang="ru-RU" sz="2000" spc="-1" strike="noStrike">
              <a:latin typeface="Arial"/>
            </a:endParaRPr>
          </a:p>
          <a:p>
            <a:pPr marL="216000" indent="-216000">
              <a:lnSpc>
                <a:spcPct val="100000"/>
              </a:lnSpc>
            </a:pPr>
            <a:endParaRPr b="0" lang="ru-RU" sz="2000" spc="-1" strike="noStrike">
              <a:latin typeface="Arial"/>
            </a:endParaRPr>
          </a:p>
          <a:p>
            <a:pPr marL="216000" indent="-216000">
              <a:lnSpc>
                <a:spcPct val="100000"/>
              </a:lnSpc>
            </a:pPr>
            <a:endParaRPr b="0" lang="ru-RU" sz="2000" spc="-1" strike="noStrike">
              <a:latin typeface="Arial"/>
            </a:endParaRPr>
          </a:p>
        </p:txBody>
      </p:sp>
      <p:sp>
        <p:nvSpPr>
          <p:cNvPr id="1607"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08" name="TextShape 4"/>
          <p:cNvSpPr txBox="1"/>
          <p:nvPr/>
        </p:nvSpPr>
        <p:spPr>
          <a:xfrm>
            <a:off x="3884760" y="0"/>
            <a:ext cx="2971440" cy="456840"/>
          </a:xfrm>
          <a:prstGeom prst="rect">
            <a:avLst/>
          </a:prstGeom>
          <a:noFill/>
          <a:ln>
            <a:noFill/>
          </a:ln>
        </p:spPr>
        <p:txBody>
          <a:bodyPr>
            <a:noAutofit/>
          </a:bodyPr>
          <a:p>
            <a:pPr algn="r">
              <a:lnSpc>
                <a:spcPct val="100000"/>
              </a:lnSpc>
            </a:pPr>
            <a:fld id="{633D822A-A38C-4953-9909-3CFD2FADD43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09" name="TextShape 5"/>
          <p:cNvSpPr txBox="1"/>
          <p:nvPr/>
        </p:nvSpPr>
        <p:spPr>
          <a:xfrm>
            <a:off x="5909400" y="8685360"/>
            <a:ext cx="946800" cy="456840"/>
          </a:xfrm>
          <a:prstGeom prst="rect">
            <a:avLst/>
          </a:prstGeom>
          <a:noFill/>
          <a:ln>
            <a:noFill/>
          </a:ln>
        </p:spPr>
        <p:txBody>
          <a:bodyPr anchor="b">
            <a:noAutofit/>
          </a:bodyPr>
          <a:p>
            <a:pPr algn="r">
              <a:lnSpc>
                <a:spcPct val="100000"/>
              </a:lnSpc>
            </a:pPr>
            <a:fld id="{3DBB1D32-6598-4208-B836-46DB710CDCA8}"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2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0" name="PlaceHolder 1"/>
          <p:cNvSpPr>
            <a:spLocks noGrp="1"/>
          </p:cNvSpPr>
          <p:nvPr>
            <p:ph type="sldImg"/>
          </p:nvPr>
        </p:nvSpPr>
        <p:spPr>
          <a:xfrm>
            <a:off x="380880" y="685800"/>
            <a:ext cx="6095520" cy="3428640"/>
          </a:xfrm>
          <a:prstGeom prst="rect">
            <a:avLst/>
          </a:prstGeom>
        </p:spPr>
      </p:sp>
      <p:sp>
        <p:nvSpPr>
          <p:cNvPr id="161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612"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13" name="TextShape 4"/>
          <p:cNvSpPr txBox="1"/>
          <p:nvPr/>
        </p:nvSpPr>
        <p:spPr>
          <a:xfrm>
            <a:off x="3884760" y="0"/>
            <a:ext cx="2971440" cy="456840"/>
          </a:xfrm>
          <a:prstGeom prst="rect">
            <a:avLst/>
          </a:prstGeom>
          <a:noFill/>
          <a:ln>
            <a:noFill/>
          </a:ln>
        </p:spPr>
        <p:txBody>
          <a:bodyPr>
            <a:noAutofit/>
          </a:bodyPr>
          <a:p>
            <a:pPr algn="r">
              <a:lnSpc>
                <a:spcPct val="100000"/>
              </a:lnSpc>
            </a:pPr>
            <a:fld id="{46EAC19F-5BF6-4E5D-A663-19545C0A36AB}"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14" name="TextShape 5"/>
          <p:cNvSpPr txBox="1"/>
          <p:nvPr/>
        </p:nvSpPr>
        <p:spPr>
          <a:xfrm>
            <a:off x="5909400" y="8685360"/>
            <a:ext cx="946800" cy="456840"/>
          </a:xfrm>
          <a:prstGeom prst="rect">
            <a:avLst/>
          </a:prstGeom>
          <a:noFill/>
          <a:ln>
            <a:noFill/>
          </a:ln>
        </p:spPr>
        <p:txBody>
          <a:bodyPr anchor="b">
            <a:noAutofit/>
          </a:bodyPr>
          <a:p>
            <a:pPr algn="r">
              <a:lnSpc>
                <a:spcPct val="100000"/>
              </a:lnSpc>
            </a:pPr>
            <a:fld id="{5ED529FD-1406-41DE-86E6-ED4FD39FC26B}"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3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15" name="PlaceHolder 1"/>
          <p:cNvSpPr>
            <a:spLocks noGrp="1"/>
          </p:cNvSpPr>
          <p:nvPr>
            <p:ph type="sldImg"/>
          </p:nvPr>
        </p:nvSpPr>
        <p:spPr>
          <a:xfrm>
            <a:off x="380880" y="685800"/>
            <a:ext cx="6095520" cy="3428640"/>
          </a:xfrm>
          <a:prstGeom prst="rect">
            <a:avLst/>
          </a:prstGeom>
        </p:spPr>
      </p:sp>
      <p:sp>
        <p:nvSpPr>
          <p:cNvPr id="161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Walk through one of the demos at: </a:t>
            </a:r>
            <a:endParaRPr b="0" lang="ru-RU" sz="2000" spc="-1" strike="noStrike">
              <a:latin typeface="Arial"/>
            </a:endParaRPr>
          </a:p>
          <a:p>
            <a:pPr marL="216000" indent="-216000">
              <a:lnSpc>
                <a:spcPct val="100000"/>
              </a:lnSpc>
            </a:pPr>
            <a:r>
              <a:rPr b="0" lang="ru-RU" sz="2000" spc="-1" strike="noStrike">
                <a:latin typeface="Arial"/>
              </a:rPr>
              <a:t>http://aka.ms/vstest</a:t>
            </a:r>
            <a:endParaRPr b="0" lang="ru-RU" sz="2000" spc="-1" strike="noStrike">
              <a:latin typeface="Arial"/>
            </a:endParaRPr>
          </a:p>
          <a:p>
            <a:pPr marL="216000" indent="-216000">
              <a:lnSpc>
                <a:spcPct val="100000"/>
              </a:lnSpc>
            </a:pPr>
            <a:endParaRPr b="0" lang="ru-RU" sz="2000" spc="-1" strike="noStrike">
              <a:latin typeface="Arial"/>
            </a:endParaRPr>
          </a:p>
        </p:txBody>
      </p:sp>
      <p:sp>
        <p:nvSpPr>
          <p:cNvPr id="1617"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18" name="TextShape 4"/>
          <p:cNvSpPr txBox="1"/>
          <p:nvPr/>
        </p:nvSpPr>
        <p:spPr>
          <a:xfrm>
            <a:off x="3884760" y="0"/>
            <a:ext cx="2971440" cy="456840"/>
          </a:xfrm>
          <a:prstGeom prst="rect">
            <a:avLst/>
          </a:prstGeom>
          <a:noFill/>
          <a:ln>
            <a:noFill/>
          </a:ln>
        </p:spPr>
        <p:txBody>
          <a:bodyPr>
            <a:noAutofit/>
          </a:bodyPr>
          <a:p>
            <a:pPr algn="r">
              <a:lnSpc>
                <a:spcPct val="100000"/>
              </a:lnSpc>
            </a:pPr>
            <a:fld id="{0CB3EEB6-3C3A-4453-9EF5-03C1AD5B4407}"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19" name="TextShape 5"/>
          <p:cNvSpPr txBox="1"/>
          <p:nvPr/>
        </p:nvSpPr>
        <p:spPr>
          <a:xfrm>
            <a:off x="5909400" y="8685360"/>
            <a:ext cx="946800" cy="456840"/>
          </a:xfrm>
          <a:prstGeom prst="rect">
            <a:avLst/>
          </a:prstGeom>
          <a:noFill/>
          <a:ln>
            <a:noFill/>
          </a:ln>
        </p:spPr>
        <p:txBody>
          <a:bodyPr anchor="b">
            <a:noAutofit/>
          </a:bodyPr>
          <a:p>
            <a:pPr algn="r">
              <a:lnSpc>
                <a:spcPct val="100000"/>
              </a:lnSpc>
            </a:pPr>
            <a:fld id="{68E3DF36-3AB1-4C24-A65A-D32F478478C1}"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3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0" name="PlaceHolder 1"/>
          <p:cNvSpPr>
            <a:spLocks noGrp="1"/>
          </p:cNvSpPr>
          <p:nvPr>
            <p:ph type="sldImg"/>
          </p:nvPr>
        </p:nvSpPr>
        <p:spPr>
          <a:xfrm>
            <a:off x="380880" y="685800"/>
            <a:ext cx="6095520" cy="3428640"/>
          </a:xfrm>
          <a:prstGeom prst="rect">
            <a:avLst/>
          </a:prstGeom>
        </p:spPr>
      </p:sp>
      <p:sp>
        <p:nvSpPr>
          <p:cNvPr id="162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622"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23" name="TextShape 4"/>
          <p:cNvSpPr txBox="1"/>
          <p:nvPr/>
        </p:nvSpPr>
        <p:spPr>
          <a:xfrm>
            <a:off x="3884760" y="0"/>
            <a:ext cx="2971440" cy="456840"/>
          </a:xfrm>
          <a:prstGeom prst="rect">
            <a:avLst/>
          </a:prstGeom>
          <a:noFill/>
          <a:ln>
            <a:noFill/>
          </a:ln>
        </p:spPr>
        <p:txBody>
          <a:bodyPr>
            <a:noAutofit/>
          </a:bodyPr>
          <a:p>
            <a:pPr algn="r">
              <a:lnSpc>
                <a:spcPct val="100000"/>
              </a:lnSpc>
            </a:pPr>
            <a:fld id="{F68CABF8-0463-420C-AE37-B986005EA029}"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24" name="TextShape 5"/>
          <p:cNvSpPr txBox="1"/>
          <p:nvPr/>
        </p:nvSpPr>
        <p:spPr>
          <a:xfrm>
            <a:off x="5909400" y="8685360"/>
            <a:ext cx="946800" cy="456840"/>
          </a:xfrm>
          <a:prstGeom prst="rect">
            <a:avLst/>
          </a:prstGeom>
          <a:noFill/>
          <a:ln>
            <a:noFill/>
          </a:ln>
        </p:spPr>
        <p:txBody>
          <a:bodyPr anchor="b">
            <a:noAutofit/>
          </a:bodyPr>
          <a:p>
            <a:pPr algn="r">
              <a:lnSpc>
                <a:spcPct val="100000"/>
              </a:lnSpc>
            </a:pPr>
            <a:fld id="{3D40951D-51DF-46B8-BB3F-908FDEDB34F8}"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3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5" name="PlaceHolder 1"/>
          <p:cNvSpPr>
            <a:spLocks noGrp="1"/>
          </p:cNvSpPr>
          <p:nvPr>
            <p:ph type="sldImg"/>
          </p:nvPr>
        </p:nvSpPr>
        <p:spPr>
          <a:xfrm>
            <a:off x="380880" y="685800"/>
            <a:ext cx="6095520" cy="3428640"/>
          </a:xfrm>
          <a:prstGeom prst="rect">
            <a:avLst/>
          </a:prstGeom>
        </p:spPr>
      </p:sp>
      <p:sp>
        <p:nvSpPr>
          <p:cNvPr id="162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https://channel9.msdn.com/Series/Test-Tools-in-Visual-Studio/Testing-Java-Applications-with-Visual-Studio-Team-Services </a:t>
            </a:r>
            <a:endParaRPr b="0" lang="ru-RU" sz="2000" spc="-1" strike="noStrike">
              <a:latin typeface="Arial"/>
            </a:endParaRPr>
          </a:p>
        </p:txBody>
      </p:sp>
      <p:sp>
        <p:nvSpPr>
          <p:cNvPr id="1627"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28" name="TextShape 4"/>
          <p:cNvSpPr txBox="1"/>
          <p:nvPr/>
        </p:nvSpPr>
        <p:spPr>
          <a:xfrm>
            <a:off x="3884760" y="0"/>
            <a:ext cx="2971440" cy="456840"/>
          </a:xfrm>
          <a:prstGeom prst="rect">
            <a:avLst/>
          </a:prstGeom>
          <a:noFill/>
          <a:ln>
            <a:noFill/>
          </a:ln>
        </p:spPr>
        <p:txBody>
          <a:bodyPr>
            <a:noAutofit/>
          </a:bodyPr>
          <a:p>
            <a:pPr algn="r">
              <a:lnSpc>
                <a:spcPct val="100000"/>
              </a:lnSpc>
            </a:pPr>
            <a:fld id="{A6DB0FA5-B059-49FD-97DF-1492F6CB60EC}"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29" name="TextShape 5"/>
          <p:cNvSpPr txBox="1"/>
          <p:nvPr/>
        </p:nvSpPr>
        <p:spPr>
          <a:xfrm>
            <a:off x="5909400" y="8685360"/>
            <a:ext cx="946800" cy="456840"/>
          </a:xfrm>
          <a:prstGeom prst="rect">
            <a:avLst/>
          </a:prstGeom>
          <a:noFill/>
          <a:ln>
            <a:noFill/>
          </a:ln>
        </p:spPr>
        <p:txBody>
          <a:bodyPr anchor="b">
            <a:noAutofit/>
          </a:bodyPr>
          <a:p>
            <a:pPr algn="r">
              <a:lnSpc>
                <a:spcPct val="100000"/>
              </a:lnSpc>
            </a:pPr>
            <a:fld id="{83C34775-C9DE-40E8-AEBE-59B137965A2A}"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3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0" name="PlaceHolder 1"/>
          <p:cNvSpPr>
            <a:spLocks noGrp="1"/>
          </p:cNvSpPr>
          <p:nvPr>
            <p:ph type="sldImg"/>
          </p:nvPr>
        </p:nvSpPr>
        <p:spPr>
          <a:xfrm>
            <a:off x="380880" y="685800"/>
            <a:ext cx="6095520" cy="3428640"/>
          </a:xfrm>
          <a:prstGeom prst="rect">
            <a:avLst/>
          </a:prstGeom>
        </p:spPr>
      </p:sp>
      <p:sp>
        <p:nvSpPr>
          <p:cNvPr id="1631"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Walk through one of the demos at: </a:t>
            </a:r>
            <a:endParaRPr b="0" lang="ru-RU" sz="2000" spc="-1" strike="noStrike">
              <a:latin typeface="Arial"/>
            </a:endParaRPr>
          </a:p>
          <a:p>
            <a:pPr marL="216000" indent="-216000">
              <a:lnSpc>
                <a:spcPct val="100000"/>
              </a:lnSpc>
            </a:pPr>
            <a:r>
              <a:rPr b="0" lang="ru-RU" sz="2000" spc="-1" strike="noStrike">
                <a:latin typeface="Arial"/>
              </a:rPr>
              <a:t>http://aka.ms/vstest</a:t>
            </a:r>
            <a:endParaRPr b="0" lang="ru-RU" sz="2000" spc="-1" strike="noStrike">
              <a:latin typeface="Arial"/>
            </a:endParaRPr>
          </a:p>
          <a:p>
            <a:pPr marL="216000" indent="-216000">
              <a:lnSpc>
                <a:spcPct val="100000"/>
              </a:lnSpc>
            </a:pPr>
            <a:endParaRPr b="0" lang="ru-RU" sz="2000" spc="-1" strike="noStrike">
              <a:latin typeface="Arial"/>
            </a:endParaRPr>
          </a:p>
        </p:txBody>
      </p:sp>
      <p:sp>
        <p:nvSpPr>
          <p:cNvPr id="1632"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33" name="TextShape 4"/>
          <p:cNvSpPr txBox="1"/>
          <p:nvPr/>
        </p:nvSpPr>
        <p:spPr>
          <a:xfrm>
            <a:off x="3884760" y="0"/>
            <a:ext cx="2971440" cy="456840"/>
          </a:xfrm>
          <a:prstGeom prst="rect">
            <a:avLst/>
          </a:prstGeom>
          <a:noFill/>
          <a:ln>
            <a:noFill/>
          </a:ln>
        </p:spPr>
        <p:txBody>
          <a:bodyPr>
            <a:noAutofit/>
          </a:bodyPr>
          <a:p>
            <a:pPr algn="r">
              <a:lnSpc>
                <a:spcPct val="100000"/>
              </a:lnSpc>
            </a:pPr>
            <a:fld id="{8E58913B-09E7-4446-B38D-C2B0E45F8BE8}"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34" name="TextShape 5"/>
          <p:cNvSpPr txBox="1"/>
          <p:nvPr/>
        </p:nvSpPr>
        <p:spPr>
          <a:xfrm>
            <a:off x="5909400" y="8685360"/>
            <a:ext cx="946800" cy="456840"/>
          </a:xfrm>
          <a:prstGeom prst="rect">
            <a:avLst/>
          </a:prstGeom>
          <a:noFill/>
          <a:ln>
            <a:noFill/>
          </a:ln>
        </p:spPr>
        <p:txBody>
          <a:bodyPr anchor="b">
            <a:noAutofit/>
          </a:bodyPr>
          <a:p>
            <a:pPr algn="r">
              <a:lnSpc>
                <a:spcPct val="100000"/>
              </a:lnSpc>
            </a:pPr>
            <a:fld id="{5828AA08-79A9-49D2-BB30-552E2836A2BB}"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3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5" name="PlaceHolder 1"/>
          <p:cNvSpPr>
            <a:spLocks noGrp="1"/>
          </p:cNvSpPr>
          <p:nvPr>
            <p:ph type="sldImg"/>
          </p:nvPr>
        </p:nvSpPr>
        <p:spPr>
          <a:xfrm>
            <a:off x="380880" y="685800"/>
            <a:ext cx="6095520" cy="3428640"/>
          </a:xfrm>
          <a:prstGeom prst="rect">
            <a:avLst/>
          </a:prstGeom>
        </p:spPr>
      </p:sp>
      <p:sp>
        <p:nvSpPr>
          <p:cNvPr id="163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The Internet is the great equalizer in the business world. It helps the smallest companies compete with the largest corporations in the world. There is as much opportunity as there is risk. Applications must perform on time all the time. Downtime equates directly to lost revenue. To help development teams understand the performance characteristics of their apps under duress and heavy usage, Microsoft released load testing tools with Visual Studio Team System in 2005. </a:t>
            </a:r>
            <a:endParaRPr b="0" lang="ru-RU" sz="2000" spc="-1" strike="noStrike">
              <a:latin typeface="Arial"/>
            </a:endParaRPr>
          </a:p>
          <a:p>
            <a:pPr marL="216000" indent="-216000">
              <a:lnSpc>
                <a:spcPct val="100000"/>
              </a:lnSpc>
            </a:pPr>
            <a:r>
              <a:rPr b="0" lang="ru-RU" sz="2000" spc="-1" strike="noStrike">
                <a:latin typeface="Arial"/>
              </a:rPr>
              <a:t>Even before that release, Visual Studio load testing was one of the most widely internally used test tools. Which begs the question, regardless of the tool used, why didn’t load testing gain the same acceptance by the world at large? Turns out load testing isn’t done by most development teams due to the effort of setting up and managing the infrastructure required. </a:t>
            </a:r>
            <a:endParaRPr b="0" lang="ru-RU" sz="2000" spc="-1" strike="noStrike">
              <a:latin typeface="Arial"/>
            </a:endParaRPr>
          </a:p>
          <a:p>
            <a:pPr marL="216000" indent="-216000">
              <a:lnSpc>
                <a:spcPct val="100000"/>
              </a:lnSpc>
            </a:pPr>
            <a:endParaRPr b="0" lang="ru-RU" sz="2000" spc="-1" strike="noStrike">
              <a:latin typeface="Arial"/>
            </a:endParaRPr>
          </a:p>
          <a:p>
            <a:pPr marL="216000" indent="-216000">
              <a:lnSpc>
                <a:spcPct val="100000"/>
              </a:lnSpc>
            </a:pPr>
            <a:r>
              <a:rPr b="0" lang="ru-RU" sz="2000" spc="-1" strike="noStrike">
                <a:latin typeface="Arial"/>
              </a:rPr>
              <a:t>We would like to say we have now solved that with Load testing in Visual Studio. </a:t>
            </a:r>
            <a:endParaRPr b="0" lang="ru-RU" sz="2000" spc="-1" strike="noStrike">
              <a:latin typeface="Arial"/>
            </a:endParaRPr>
          </a:p>
          <a:p>
            <a:pPr marL="216000" indent="-216000">
              <a:lnSpc>
                <a:spcPct val="100000"/>
              </a:lnSpc>
            </a:pPr>
            <a:r>
              <a:rPr b="0" lang="ru-RU" sz="2000" spc="-1" strike="noStrike">
                <a:latin typeface="Arial"/>
              </a:rPr>
              <a:t>With Visual Studio 2013, Microsoft released cloud-based load testing as part of Visual Studio Online. This solves the challenge of using Microsoft Azure to automatically provision and host a load testing infrastructure. With Visual Studio 2013 Update 3, cloud load testing in Visual Studio Online was further enhanced with Application Insights integration. This helps demonstrate internal diagnostics such as performance counters, exceptions and objects allocated during the run.  Last November we released the ability to author load tests in an easy to use web experience and in the last couple of sprints have add the capability to run your load test from different locations, scale to 100 cores and have runs 72 hours long…all in in 10 parallel runs (so 1000 cores etc). </a:t>
            </a:r>
            <a:endParaRPr b="0" lang="ru-RU" sz="2000" spc="-1" strike="noStrike">
              <a:latin typeface="Arial"/>
            </a:endParaRPr>
          </a:p>
          <a:p>
            <a:pPr marL="216000" indent="-216000">
              <a:lnSpc>
                <a:spcPct val="100000"/>
              </a:lnSpc>
            </a:pPr>
            <a:endParaRPr b="0" lang="ru-RU" sz="2000" spc="-1" strike="noStrike">
              <a:latin typeface="Arial"/>
            </a:endParaRPr>
          </a:p>
          <a:p>
            <a:pPr marL="216000" indent="-216000">
              <a:lnSpc>
                <a:spcPct val="100000"/>
              </a:lnSpc>
            </a:pPr>
            <a:endParaRPr b="0" lang="ru-RU" sz="2000" spc="-1" strike="noStrike">
              <a:latin typeface="Arial"/>
            </a:endParaRPr>
          </a:p>
        </p:txBody>
      </p:sp>
      <p:sp>
        <p:nvSpPr>
          <p:cNvPr id="1637" name="TextShape 3"/>
          <p:cNvSpPr txBox="1"/>
          <p:nvPr/>
        </p:nvSpPr>
        <p:spPr>
          <a:xfrm>
            <a:off x="0" y="8831520"/>
            <a:ext cx="6051960" cy="361440"/>
          </a:xfrm>
          <a:prstGeom prst="rect">
            <a:avLst/>
          </a:prstGeom>
          <a:noFill/>
          <a:ln>
            <a:noFill/>
          </a:ln>
        </p:spPr>
        <p:txBody>
          <a:bodyPr anchor="b">
            <a:noAutofit/>
          </a:bodyPr>
          <a:p>
            <a:pPr marL="571680">
              <a:lnSpc>
                <a:spcPct val="100000"/>
              </a:lnSpc>
            </a:pPr>
            <a:r>
              <a:rPr b="0" lang="ru-RU" sz="1200" spc="-1" strike="noStrike">
                <a:latin typeface="Times New Roman"/>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1200" spc="-1" strike="noStrike">
              <a:latin typeface="Times New Roman"/>
            </a:endParaRPr>
          </a:p>
        </p:txBody>
      </p:sp>
      <p:sp>
        <p:nvSpPr>
          <p:cNvPr id="1638" name="TextShape 4"/>
          <p:cNvSpPr txBox="1"/>
          <p:nvPr/>
        </p:nvSpPr>
        <p:spPr>
          <a:xfrm>
            <a:off x="3884760" y="0"/>
            <a:ext cx="2971440" cy="456840"/>
          </a:xfrm>
          <a:prstGeom prst="rect">
            <a:avLst/>
          </a:prstGeom>
          <a:noFill/>
          <a:ln>
            <a:noFill/>
          </a:ln>
        </p:spPr>
        <p:txBody>
          <a:bodyPr>
            <a:noAutofit/>
          </a:bodyPr>
          <a:p>
            <a:pPr algn="r">
              <a:lnSpc>
                <a:spcPct val="100000"/>
              </a:lnSpc>
            </a:pPr>
            <a:fld id="{8364FDCE-40EB-4D64-B255-D1A46F453C2D}" type="datetime1">
              <a:rPr b="0" lang="ru-RU" sz="1200" spc="-1" strike="noStrike">
                <a:solidFill>
                  <a:srgbClr val="000000"/>
                </a:solidFill>
                <a:latin typeface="Segoe UI"/>
              </a:rPr>
              <a:t>10.03.2020</a:t>
            </a:fld>
            <a:endParaRPr b="0" lang="ru-RU" sz="1200" spc="-1" strike="noStrike">
              <a:latin typeface="Times New Roman"/>
            </a:endParaRPr>
          </a:p>
        </p:txBody>
      </p:sp>
      <p:sp>
        <p:nvSpPr>
          <p:cNvPr id="1639" name="TextShape 5"/>
          <p:cNvSpPr txBox="1"/>
          <p:nvPr/>
        </p:nvSpPr>
        <p:spPr>
          <a:xfrm>
            <a:off x="5909400" y="8685360"/>
            <a:ext cx="946800" cy="456840"/>
          </a:xfrm>
          <a:prstGeom prst="rect">
            <a:avLst/>
          </a:prstGeom>
          <a:noFill/>
          <a:ln>
            <a:noFill/>
          </a:ln>
        </p:spPr>
        <p:txBody>
          <a:bodyPr anchor="b">
            <a:noAutofit/>
          </a:bodyPr>
          <a:p>
            <a:pPr algn="r">
              <a:lnSpc>
                <a:spcPct val="100000"/>
              </a:lnSpc>
            </a:pPr>
            <a:fld id="{CC1A8D49-A65B-4646-886C-026F02EA7A2F}" type="slidenum">
              <a:rPr b="0" lang="ru-RU" sz="1200" spc="-1" strike="noStrike">
                <a:solidFill>
                  <a:srgbClr val="000000"/>
                </a:solidFill>
                <a:latin typeface="Segoe UI"/>
              </a:rPr>
              <a:t>&lt;number&gt;</a:t>
            </a:fld>
            <a:endParaRPr b="0" lang="ru-RU" sz="1200" spc="-1" strike="noStrike">
              <a:latin typeface="Times New Roman"/>
            </a:endParaRPr>
          </a:p>
        </p:txBody>
      </p:sp>
    </p:spTree>
  </p:cSld>
</p:notes>
</file>

<file path=ppt/notesSlides/notesSlide3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0" name="PlaceHolder 1"/>
          <p:cNvSpPr>
            <a:spLocks noGrp="1"/>
          </p:cNvSpPr>
          <p:nvPr>
            <p:ph type="sldImg"/>
          </p:nvPr>
        </p:nvSpPr>
        <p:spPr>
          <a:xfrm>
            <a:off x="380880" y="685800"/>
            <a:ext cx="6095520" cy="3428640"/>
          </a:xfrm>
          <a:prstGeom prst="rect">
            <a:avLst/>
          </a:prstGeom>
        </p:spPr>
      </p:sp>
      <p:sp>
        <p:nvSpPr>
          <p:cNvPr id="1641"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Walk through one of the demos at: </a:t>
            </a:r>
            <a:endParaRPr b="0" lang="ru-RU" sz="2000" spc="-1" strike="noStrike">
              <a:latin typeface="Arial"/>
            </a:endParaRPr>
          </a:p>
          <a:p>
            <a:pPr marL="216000" indent="-216000">
              <a:lnSpc>
                <a:spcPct val="100000"/>
              </a:lnSpc>
            </a:pPr>
            <a:r>
              <a:rPr b="0" lang="ru-RU" sz="2000" spc="-1" strike="noStrike">
                <a:latin typeface="Arial"/>
              </a:rPr>
              <a:t>http://aka.ms/vstest</a:t>
            </a:r>
            <a:endParaRPr b="0" lang="ru-RU" sz="2000" spc="-1" strike="noStrike">
              <a:latin typeface="Arial"/>
            </a:endParaRPr>
          </a:p>
          <a:p>
            <a:pPr marL="216000" indent="-216000">
              <a:lnSpc>
                <a:spcPct val="100000"/>
              </a:lnSpc>
            </a:pPr>
            <a:endParaRPr b="0" lang="ru-RU" sz="2000" spc="-1" strike="noStrike">
              <a:latin typeface="Arial"/>
            </a:endParaRPr>
          </a:p>
        </p:txBody>
      </p:sp>
      <p:sp>
        <p:nvSpPr>
          <p:cNvPr id="1642"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43" name="TextShape 4"/>
          <p:cNvSpPr txBox="1"/>
          <p:nvPr/>
        </p:nvSpPr>
        <p:spPr>
          <a:xfrm>
            <a:off x="3884760" y="0"/>
            <a:ext cx="2971440" cy="456840"/>
          </a:xfrm>
          <a:prstGeom prst="rect">
            <a:avLst/>
          </a:prstGeom>
          <a:noFill/>
          <a:ln>
            <a:noFill/>
          </a:ln>
        </p:spPr>
        <p:txBody>
          <a:bodyPr>
            <a:noAutofit/>
          </a:bodyPr>
          <a:p>
            <a:pPr algn="r">
              <a:lnSpc>
                <a:spcPct val="100000"/>
              </a:lnSpc>
            </a:pPr>
            <a:fld id="{C5347CD9-C2E0-48D3-AB02-5318F65517B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44" name="TextShape 5"/>
          <p:cNvSpPr txBox="1"/>
          <p:nvPr/>
        </p:nvSpPr>
        <p:spPr>
          <a:xfrm>
            <a:off x="5909400" y="8685360"/>
            <a:ext cx="946800" cy="456840"/>
          </a:xfrm>
          <a:prstGeom prst="rect">
            <a:avLst/>
          </a:prstGeom>
          <a:noFill/>
          <a:ln>
            <a:noFill/>
          </a:ln>
        </p:spPr>
        <p:txBody>
          <a:bodyPr anchor="b">
            <a:noAutofit/>
          </a:bodyPr>
          <a:p>
            <a:pPr algn="r">
              <a:lnSpc>
                <a:spcPct val="100000"/>
              </a:lnSpc>
            </a:pPr>
            <a:fld id="{7F03CEA0-056A-4032-A936-A109E293B83F}"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3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5" name="PlaceHolder 1"/>
          <p:cNvSpPr>
            <a:spLocks noGrp="1"/>
          </p:cNvSpPr>
          <p:nvPr>
            <p:ph type="sldImg"/>
          </p:nvPr>
        </p:nvSpPr>
        <p:spPr>
          <a:xfrm>
            <a:off x="380880" y="685800"/>
            <a:ext cx="6095520" cy="3428640"/>
          </a:xfrm>
          <a:prstGeom prst="rect">
            <a:avLst/>
          </a:prstGeom>
        </p:spPr>
      </p:sp>
      <p:sp>
        <p:nvSpPr>
          <p:cNvPr id="1646"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1" lang="ru-RU" sz="2000" spc="-1" strike="noStrike">
                <a:latin typeface="Arial"/>
              </a:rPr>
              <a:t>360° View Across Availability, Performance &amp; Usage</a:t>
            </a:r>
            <a:endParaRPr b="0" lang="ru-RU" sz="2000" spc="-1" strike="noStrike">
              <a:latin typeface="Arial"/>
            </a:endParaRPr>
          </a:p>
          <a:p>
            <a:pPr marL="285840" indent="-285480">
              <a:lnSpc>
                <a:spcPct val="90000"/>
              </a:lnSpc>
              <a:spcBef>
                <a:spcPts val="601"/>
              </a:spcBef>
              <a:spcAft>
                <a:spcPts val="601"/>
              </a:spcAft>
              <a:buClr>
                <a:srgbClr val="ffffff"/>
              </a:buClr>
              <a:buFont typeface="Arial"/>
              <a:buChar char="•"/>
            </a:pPr>
            <a:r>
              <a:rPr b="0" lang="ru-RU" sz="900" spc="-1" strike="noStrike">
                <a:solidFill>
                  <a:srgbClr val="ffffff"/>
                </a:solidFill>
                <a:latin typeface="Arial"/>
              </a:rPr>
              <a:t>Overall app health via Overview Blade</a:t>
            </a:r>
            <a:endParaRPr b="0" lang="ru-RU" sz="900" spc="-1" strike="noStrike">
              <a:latin typeface="Arial"/>
            </a:endParaRPr>
          </a:p>
          <a:p>
            <a:pPr marL="285840" indent="-285480">
              <a:lnSpc>
                <a:spcPct val="90000"/>
              </a:lnSpc>
              <a:spcBef>
                <a:spcPts val="601"/>
              </a:spcBef>
              <a:spcAft>
                <a:spcPts val="601"/>
              </a:spcAft>
              <a:buClr>
                <a:srgbClr val="ffffff"/>
              </a:buClr>
              <a:buFont typeface="Arial"/>
              <a:buChar char="•"/>
            </a:pPr>
            <a:r>
              <a:rPr b="0" lang="ru-RU" sz="900" spc="-1" strike="noStrike">
                <a:solidFill>
                  <a:srgbClr val="ffffff"/>
                </a:solidFill>
                <a:latin typeface="Arial"/>
              </a:rPr>
              <a:t>Quickly correlate performance &amp; usage data</a:t>
            </a:r>
            <a:endParaRPr b="0" lang="ru-RU" sz="900" spc="-1" strike="noStrike">
              <a:latin typeface="Arial"/>
            </a:endParaRPr>
          </a:p>
          <a:p>
            <a:pPr marL="285840" indent="-285480">
              <a:lnSpc>
                <a:spcPct val="90000"/>
              </a:lnSpc>
              <a:spcBef>
                <a:spcPts val="601"/>
              </a:spcBef>
              <a:spcAft>
                <a:spcPts val="601"/>
              </a:spcAft>
              <a:buClr>
                <a:srgbClr val="ffffff"/>
              </a:buClr>
              <a:buFont typeface="Arial"/>
              <a:buChar char="•"/>
            </a:pPr>
            <a:r>
              <a:rPr b="0" lang="ru-RU" sz="900" spc="-1" strike="noStrike">
                <a:solidFill>
                  <a:srgbClr val="ffffff"/>
                </a:solidFill>
                <a:latin typeface="Arial"/>
              </a:rPr>
              <a:t>Detailed insights with a click of a button through intuitive data exploration</a:t>
            </a:r>
            <a:endParaRPr b="0" lang="ru-RU" sz="900" spc="-1" strike="noStrike">
              <a:latin typeface="Arial"/>
            </a:endParaRPr>
          </a:p>
          <a:p>
            <a:pPr>
              <a:lnSpc>
                <a:spcPct val="90000"/>
              </a:lnSpc>
              <a:spcBef>
                <a:spcPts val="601"/>
              </a:spcBef>
              <a:spcAft>
                <a:spcPts val="601"/>
              </a:spcAft>
            </a:pPr>
            <a:endParaRPr b="0" lang="ru-RU" sz="900" spc="-1" strike="noStrike">
              <a:latin typeface="Arial"/>
            </a:endParaRPr>
          </a:p>
          <a:p>
            <a:pPr>
              <a:lnSpc>
                <a:spcPct val="100000"/>
              </a:lnSpc>
            </a:pPr>
            <a:r>
              <a:rPr b="1" lang="ru-RU" sz="1100" spc="-1" strike="noStrike">
                <a:solidFill>
                  <a:srgbClr val="ffffff"/>
                </a:solidFill>
                <a:latin typeface="Arial"/>
              </a:rPr>
              <a:t>Fast &amp; Powerful Diagnostics &amp; Usage Insights </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Quickly diagnose availability &amp; performance issues</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Learn &amp; improve continuously with usage insights</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Extend your telemetry data</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Export your data for further analysis</a:t>
            </a:r>
            <a:br/>
            <a:r>
              <a:rPr b="0" lang="ru-RU" sz="1100" spc="-1" strike="noStrike">
                <a:solidFill>
                  <a:srgbClr val="ffffff"/>
                </a:solidFill>
                <a:latin typeface="Arial"/>
              </a:rPr>
              <a:t> </a:t>
            </a:r>
            <a:endParaRPr b="0" lang="ru-RU" sz="1100" spc="-1" strike="noStrike">
              <a:latin typeface="Arial"/>
            </a:endParaRPr>
          </a:p>
          <a:p>
            <a:pPr>
              <a:lnSpc>
                <a:spcPct val="100000"/>
              </a:lnSpc>
            </a:pPr>
            <a:r>
              <a:rPr b="1" lang="ru-RU" sz="1100" spc="-1" strike="noStrike">
                <a:solidFill>
                  <a:srgbClr val="ffffff"/>
                </a:solidFill>
                <a:latin typeface="Arial"/>
              </a:rPr>
              <a:t>Built-in Analytics for any app </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Supports any app type</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Zero-click enablement</a:t>
            </a:r>
            <a:endParaRPr b="0" lang="ru-RU" sz="1100" spc="-1" strike="noStrike">
              <a:latin typeface="Arial"/>
            </a:endParaRPr>
          </a:p>
          <a:p>
            <a:pPr marL="285840" indent="-285480">
              <a:lnSpc>
                <a:spcPct val="90000"/>
              </a:lnSpc>
              <a:spcBef>
                <a:spcPts val="601"/>
              </a:spcBef>
              <a:spcAft>
                <a:spcPts val="601"/>
              </a:spcAft>
              <a:buClr>
                <a:srgbClr val="ffffff"/>
              </a:buClr>
              <a:buFont typeface="Arial"/>
              <a:buChar char="•"/>
            </a:pPr>
            <a:r>
              <a:rPr b="0" lang="ru-RU" sz="1100" spc="-1" strike="noStrike">
                <a:solidFill>
                  <a:srgbClr val="ffffff"/>
                </a:solidFill>
                <a:latin typeface="Arial"/>
              </a:rPr>
              <a:t>No-touch monitoring</a:t>
            </a:r>
            <a:endParaRPr b="0" lang="ru-RU" sz="1100" spc="-1" strike="noStrike">
              <a:latin typeface="Arial"/>
            </a:endParaRPr>
          </a:p>
        </p:txBody>
      </p:sp>
      <p:sp>
        <p:nvSpPr>
          <p:cNvPr id="1647" name="TextShape 3"/>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Microsoft Ignite 2015</a:t>
            </a:r>
            <a:endParaRPr b="0" lang="ru-RU" sz="1200" spc="-1" strike="noStrike">
              <a:latin typeface="Times New Roman"/>
            </a:endParaRPr>
          </a:p>
        </p:txBody>
      </p:sp>
      <p:sp>
        <p:nvSpPr>
          <p:cNvPr id="1648"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MAKES NO WARRANTIES, EXPRESS, IMPLIED OR STATUTORY, AS TO THE INFORMATION IN THIS PRESENTATION.</a:t>
            </a:r>
            <a:endParaRPr b="0" lang="ru-RU" sz="400" spc="-1" strike="noStrike">
              <a:latin typeface="Times New Roman"/>
            </a:endParaRPr>
          </a:p>
        </p:txBody>
      </p:sp>
      <p:sp>
        <p:nvSpPr>
          <p:cNvPr id="1649" name="TextShape 5"/>
          <p:cNvSpPr txBox="1"/>
          <p:nvPr/>
        </p:nvSpPr>
        <p:spPr>
          <a:xfrm>
            <a:off x="3884760" y="0"/>
            <a:ext cx="2971440" cy="456840"/>
          </a:xfrm>
          <a:prstGeom prst="rect">
            <a:avLst/>
          </a:prstGeom>
          <a:noFill/>
          <a:ln>
            <a:noFill/>
          </a:ln>
        </p:spPr>
        <p:txBody>
          <a:bodyPr>
            <a:noAutofit/>
          </a:bodyPr>
          <a:p>
            <a:pPr algn="r">
              <a:lnSpc>
                <a:spcPct val="100000"/>
              </a:lnSpc>
            </a:pPr>
            <a:fld id="{9A828DE9-FF1A-4F2D-BE30-07B001CED18B}" type="datetime">
              <a:rPr b="0" lang="ru-RU" sz="1200" spc="-1" strike="noStrike">
                <a:solidFill>
                  <a:srgbClr val="000000"/>
                </a:solidFill>
                <a:latin typeface="Segoe UI"/>
                <a:ea typeface="+mn-ea"/>
              </a:rPr>
              <a:t>10.3.20</a:t>
            </a:fld>
            <a:r>
              <a:rPr b="0" lang="ru-RU" sz="1200" spc="-1" strike="noStrike">
                <a:solidFill>
                  <a:srgbClr val="000000"/>
                </a:solidFill>
                <a:latin typeface="Segoe UI"/>
                <a:ea typeface="+mn-ea"/>
              </a:rPr>
              <a:t> </a:t>
            </a:r>
            <a:fld id="{5859A541-134D-4079-A23C-8740AA903CB2}" type="datetime12">
              <a:rPr b="0" lang="ru-RU" sz="1200" spc="-1" strike="noStrike">
                <a:solidFill>
                  <a:srgbClr val="000000"/>
                </a:solidFill>
                <a:latin typeface="Segoe UI"/>
                <a:ea typeface="+mn-ea"/>
              </a:rPr>
              <a:t>01:54 PM</a:t>
            </a:fld>
            <a:endParaRPr b="0" lang="ru-RU" sz="1200" spc="-1" strike="noStrike">
              <a:latin typeface="Times New Roman"/>
            </a:endParaRPr>
          </a:p>
        </p:txBody>
      </p:sp>
      <p:sp>
        <p:nvSpPr>
          <p:cNvPr id="1650" name="TextShape 6"/>
          <p:cNvSpPr txBox="1"/>
          <p:nvPr/>
        </p:nvSpPr>
        <p:spPr>
          <a:xfrm>
            <a:off x="5909400" y="8685360"/>
            <a:ext cx="946800" cy="456840"/>
          </a:xfrm>
          <a:prstGeom prst="rect">
            <a:avLst/>
          </a:prstGeom>
          <a:noFill/>
          <a:ln>
            <a:noFill/>
          </a:ln>
        </p:spPr>
        <p:txBody>
          <a:bodyPr anchor="b">
            <a:noAutofit/>
          </a:bodyPr>
          <a:p>
            <a:pPr algn="r">
              <a:lnSpc>
                <a:spcPct val="100000"/>
              </a:lnSpc>
            </a:pPr>
            <a:fld id="{DE525CFB-6EAD-4ADA-BAA3-6BF3CE115693}"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2" name="PlaceHolder 1"/>
          <p:cNvSpPr>
            <a:spLocks noGrp="1"/>
          </p:cNvSpPr>
          <p:nvPr>
            <p:ph type="sldImg"/>
          </p:nvPr>
        </p:nvSpPr>
        <p:spPr>
          <a:xfrm>
            <a:off x="380880" y="685800"/>
            <a:ext cx="6095520" cy="3428640"/>
          </a:xfrm>
          <a:prstGeom prst="rect">
            <a:avLst/>
          </a:prstGeom>
        </p:spPr>
      </p:sp>
      <p:sp>
        <p:nvSpPr>
          <p:cNvPr id="1523" name="PlaceHolder 2"/>
          <p:cNvSpPr>
            <a:spLocks noGrp="1"/>
          </p:cNvSpPr>
          <p:nvPr>
            <p:ph type="body"/>
          </p:nvPr>
        </p:nvSpPr>
        <p:spPr>
          <a:xfrm>
            <a:off x="685800" y="4343400"/>
            <a:ext cx="5486040" cy="4114440"/>
          </a:xfrm>
          <a:prstGeom prst="rect">
            <a:avLst/>
          </a:prstGeom>
        </p:spPr>
        <p:txBody>
          <a:bodyPr>
            <a:normAutofit fontScale="19000"/>
          </a:bodyPr>
          <a:p>
            <a:pPr marL="216000" indent="-216000">
              <a:lnSpc>
                <a:spcPct val="100000"/>
              </a:lnSpc>
            </a:pPr>
            <a:r>
              <a:rPr b="0" lang="ru-RU" sz="2000" spc="-1" strike="noStrike">
                <a:latin typeface="Arial"/>
              </a:rPr>
              <a:t>As DevOps practices become more prevalent, it has become quite clear that Testing has become a Team sport! There are more folks manually testing the product than you can imagine: Feature teams do a bug bash, Product managers play with the product, Execs prepare for keynote demos, Business experts do User Acceptance Testing, Early adopters use the product in real world scenarios etc. We believe that it will be years before manual testing gives way to 100% automation. Everyone wants to provide feedback and improve quality of the product. Come learn about the scenarios being enabled in TFS 2015 for the Manual testing world, using live demos – export test outcome, test retention, viewing manual iterations, simplified way to perform exploratory testing of web apps, directly from the browser, etc. We will also go over the manual testing capabilities that are present in both Microsoft Test Manager &amp; Test Hub (in team web access) and what to use when. In addition, with all the changes being made to the Visual Studio Team Services licensing, we will dig deeper into the testing scenarios of User Acceptance Testing, privileges to use the MTM client, acquisition of Test Manager extension from Visual Studio Team Services marketplace etc., from the licensing perspective. Come join me for an interactive &amp; engaging discussion on Manual Testing and have your testing related questions answered!</a:t>
            </a:r>
            <a:endParaRPr b="0" lang="ru-RU" sz="2000" spc="-1" strike="noStrike">
              <a:latin typeface="Arial"/>
            </a:endParaRPr>
          </a:p>
          <a:p>
            <a:pPr marL="216000" indent="-216000">
              <a:lnSpc>
                <a:spcPct val="100000"/>
              </a:lnSpc>
            </a:pPr>
            <a:endParaRPr b="0" lang="ru-RU" sz="2000" spc="-1" strike="noStrike">
              <a:latin typeface="Arial"/>
            </a:endParaRPr>
          </a:p>
          <a:p>
            <a:pPr marL="216000" indent="-216000">
              <a:lnSpc>
                <a:spcPct val="100000"/>
              </a:lnSpc>
            </a:pPr>
            <a:r>
              <a:rPr b="0" lang="ru-RU" sz="2000" spc="-1" strike="noStrike">
                <a:latin typeface="Arial"/>
              </a:rPr>
              <a:t>Objectives </a:t>
            </a:r>
            <a:endParaRPr b="0" lang="ru-RU" sz="2000" spc="-1" strike="noStrike">
              <a:latin typeface="Arial"/>
            </a:endParaRPr>
          </a:p>
          <a:p>
            <a:pPr marL="228600" indent="-228240">
              <a:lnSpc>
                <a:spcPct val="100000"/>
              </a:lnSpc>
              <a:buClr>
                <a:srgbClr val="000000"/>
              </a:buClr>
              <a:buFont typeface="StarSymbol"/>
              <a:buAutoNum type="arabicPeriod"/>
            </a:pPr>
            <a:r>
              <a:rPr b="0" lang="ru-RU" sz="2000" spc="-1" strike="noStrike">
                <a:latin typeface="Arial"/>
              </a:rPr>
              <a:t>describe the roadmap for manual testing tools being enabled in TFS/VS 2015 wave </a:t>
            </a:r>
            <a:endParaRPr b="0" lang="ru-RU" sz="2000" spc="-1" strike="noStrike">
              <a:latin typeface="Arial"/>
            </a:endParaRPr>
          </a:p>
          <a:p>
            <a:pPr marL="228600" indent="-228240">
              <a:lnSpc>
                <a:spcPct val="100000"/>
              </a:lnSpc>
              <a:buClr>
                <a:srgbClr val="000000"/>
              </a:buClr>
              <a:buFont typeface="StarSymbol"/>
              <a:buAutoNum type="arabicPeriod"/>
            </a:pPr>
            <a:r>
              <a:rPr b="0" lang="ru-RU" sz="2000" spc="-1" strike="noStrike">
                <a:latin typeface="Arial"/>
              </a:rPr>
              <a:t>articulate to your customers the new value that is being added in Manual Testing space </a:t>
            </a:r>
            <a:endParaRPr b="0" lang="ru-RU" sz="2000" spc="-1" strike="noStrike">
              <a:latin typeface="Arial"/>
            </a:endParaRPr>
          </a:p>
          <a:p>
            <a:pPr marL="228600" indent="-228240">
              <a:lnSpc>
                <a:spcPct val="100000"/>
              </a:lnSpc>
              <a:buClr>
                <a:srgbClr val="000000"/>
              </a:buClr>
              <a:buFont typeface="StarSymbol"/>
              <a:buAutoNum type="arabicPeriod"/>
            </a:pPr>
            <a:r>
              <a:rPr b="0" lang="ru-RU" sz="2000" spc="-1" strike="noStrike">
                <a:latin typeface="Arial"/>
              </a:rPr>
              <a:t>better position TFS/Test in new/existing customer engagements </a:t>
            </a:r>
            <a:endParaRPr b="0" lang="ru-RU" sz="2000" spc="-1" strike="noStrike">
              <a:latin typeface="Arial"/>
            </a:endParaRPr>
          </a:p>
        </p:txBody>
      </p:sp>
      <p:sp>
        <p:nvSpPr>
          <p:cNvPr id="1524" name="TextShape 3"/>
          <p:cNvSpPr txBox="1"/>
          <p:nvPr/>
        </p:nvSpPr>
        <p:spPr>
          <a:xfrm>
            <a:off x="3884760" y="0"/>
            <a:ext cx="2971440" cy="456840"/>
          </a:xfrm>
          <a:prstGeom prst="rect">
            <a:avLst/>
          </a:prstGeom>
          <a:noFill/>
          <a:ln>
            <a:noFill/>
          </a:ln>
        </p:spPr>
        <p:txBody>
          <a:bodyPr>
            <a:noAutofit/>
          </a:bodyPr>
          <a:p>
            <a:pPr algn="r">
              <a:lnSpc>
                <a:spcPct val="100000"/>
              </a:lnSpc>
            </a:pPr>
            <a:fld id="{1900345D-BF77-4169-A1F0-D02BEBAE27E9}"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25"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b="0" lang="ru-RU" sz="400" spc="-1" strike="noStrike">
              <a:latin typeface="Times New Roman"/>
            </a:endParaRPr>
          </a:p>
          <a:p>
            <a:pPr marL="571680">
              <a:lnSpc>
                <a:spcPct val="100000"/>
              </a:lnSpc>
            </a:pPr>
            <a:r>
              <a:rPr b="0" lang="ru-RU"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400" spc="-1" strike="noStrike">
                <a:solidFill>
                  <a:srgbClr val="000000"/>
                </a:solidFill>
                <a:latin typeface="Segoe UI"/>
                <a:ea typeface="Segoe UI"/>
              </a:rPr>
              <a:t>MICROSOFT MAKES NO WARRANTIES, EXPRESS, IMPLIED OR STATUTORY, AS TO THE INFORMATION IN THIS PRESENTATION.</a:t>
            </a:r>
            <a:endParaRPr b="0" lang="ru-RU" sz="400" spc="-1" strike="noStrike">
              <a:latin typeface="Times New Roman"/>
            </a:endParaRPr>
          </a:p>
        </p:txBody>
      </p:sp>
      <p:sp>
        <p:nvSpPr>
          <p:cNvPr id="1526" name="TextShape 5"/>
          <p:cNvSpPr txBox="1"/>
          <p:nvPr/>
        </p:nvSpPr>
        <p:spPr>
          <a:xfrm>
            <a:off x="5909400" y="8685360"/>
            <a:ext cx="946800" cy="456840"/>
          </a:xfrm>
          <a:prstGeom prst="rect">
            <a:avLst/>
          </a:prstGeom>
          <a:noFill/>
          <a:ln>
            <a:noFill/>
          </a:ln>
        </p:spPr>
        <p:txBody>
          <a:bodyPr anchor="b">
            <a:noAutofit/>
          </a:bodyPr>
          <a:p>
            <a:pPr algn="r">
              <a:lnSpc>
                <a:spcPct val="100000"/>
              </a:lnSpc>
            </a:pPr>
            <a:fld id="{D86883B3-6159-46A4-8768-61355C4D9B0E}"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527"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 Ready 15</a:t>
            </a:r>
            <a:endParaRPr b="0" lang="ru-RU"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1" name="PlaceHolder 1"/>
          <p:cNvSpPr>
            <a:spLocks noGrp="1"/>
          </p:cNvSpPr>
          <p:nvPr>
            <p:ph type="sldImg"/>
          </p:nvPr>
        </p:nvSpPr>
        <p:spPr>
          <a:xfrm>
            <a:off x="380880" y="685800"/>
            <a:ext cx="6095520" cy="3428640"/>
          </a:xfrm>
          <a:prstGeom prst="rect">
            <a:avLst/>
          </a:prstGeom>
        </p:spPr>
      </p:sp>
      <p:sp>
        <p:nvSpPr>
          <p:cNvPr id="1652"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653"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54" name="TextShape 4"/>
          <p:cNvSpPr txBox="1"/>
          <p:nvPr/>
        </p:nvSpPr>
        <p:spPr>
          <a:xfrm>
            <a:off x="3884760" y="0"/>
            <a:ext cx="2971440" cy="456840"/>
          </a:xfrm>
          <a:prstGeom prst="rect">
            <a:avLst/>
          </a:prstGeom>
          <a:noFill/>
          <a:ln>
            <a:noFill/>
          </a:ln>
        </p:spPr>
        <p:txBody>
          <a:bodyPr>
            <a:noAutofit/>
          </a:bodyPr>
          <a:p>
            <a:pPr algn="r">
              <a:lnSpc>
                <a:spcPct val="100000"/>
              </a:lnSpc>
            </a:pPr>
            <a:fld id="{13248329-5DE2-4ED2-85CF-FD9683A7B613}"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55" name="TextShape 5"/>
          <p:cNvSpPr txBox="1"/>
          <p:nvPr/>
        </p:nvSpPr>
        <p:spPr>
          <a:xfrm>
            <a:off x="5909400" y="8685360"/>
            <a:ext cx="946800" cy="456840"/>
          </a:xfrm>
          <a:prstGeom prst="rect">
            <a:avLst/>
          </a:prstGeom>
          <a:noFill/>
          <a:ln>
            <a:noFill/>
          </a:ln>
        </p:spPr>
        <p:txBody>
          <a:bodyPr anchor="b">
            <a:noAutofit/>
          </a:bodyPr>
          <a:p>
            <a:pPr algn="r">
              <a:lnSpc>
                <a:spcPct val="100000"/>
              </a:lnSpc>
            </a:pPr>
            <a:fld id="{CD9169CB-4444-4A1F-832D-B12622072CE7}"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4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56" name="PlaceHolder 1"/>
          <p:cNvSpPr>
            <a:spLocks noGrp="1"/>
          </p:cNvSpPr>
          <p:nvPr>
            <p:ph type="sldImg"/>
          </p:nvPr>
        </p:nvSpPr>
        <p:spPr>
          <a:xfrm>
            <a:off x="380880" y="685800"/>
            <a:ext cx="6095520" cy="3428640"/>
          </a:xfrm>
          <a:prstGeom prst="rect">
            <a:avLst/>
          </a:prstGeom>
        </p:spPr>
      </p:sp>
      <p:sp>
        <p:nvSpPr>
          <p:cNvPr id="1657" name="PlaceHolder 2"/>
          <p:cNvSpPr>
            <a:spLocks noGrp="1"/>
          </p:cNvSpPr>
          <p:nvPr>
            <p:ph type="body"/>
          </p:nvPr>
        </p:nvSpPr>
        <p:spPr>
          <a:xfrm>
            <a:off x="685800" y="4343400"/>
            <a:ext cx="5486040" cy="4114440"/>
          </a:xfrm>
          <a:prstGeom prst="rect">
            <a:avLst/>
          </a:prstGeom>
        </p:spPr>
        <p:txBody>
          <a:bodyPr>
            <a:normAutofit/>
          </a:bodyPr>
          <a:p>
            <a:endParaRPr b="0" lang="ru-RU" sz="2000" spc="-1" strike="noStrike">
              <a:latin typeface="Arial"/>
            </a:endParaRPr>
          </a:p>
        </p:txBody>
      </p:sp>
      <p:sp>
        <p:nvSpPr>
          <p:cNvPr id="1658" name="TextShape 3"/>
          <p:cNvSpPr txBox="1"/>
          <p:nvPr/>
        </p:nvSpPr>
        <p:spPr>
          <a:xfrm>
            <a:off x="0" y="0"/>
            <a:ext cx="2971440" cy="456840"/>
          </a:xfrm>
          <a:prstGeom prst="rect">
            <a:avLst/>
          </a:prstGeom>
          <a:noFill/>
          <a:ln>
            <a:noFill/>
          </a:ln>
        </p:spPr>
        <p:txBody>
          <a:bodyPr>
            <a:noAutofit/>
          </a:bodyPr>
          <a:p>
            <a:endParaRPr b="0" lang="ru-RU" sz="2400" spc="-1" strike="noStrike">
              <a:latin typeface="Times New Roman"/>
            </a:endParaRPr>
          </a:p>
        </p:txBody>
      </p:sp>
      <p:sp>
        <p:nvSpPr>
          <p:cNvPr id="1659" name="TextShape 4"/>
          <p:cNvSpPr txBox="1"/>
          <p:nvPr/>
        </p:nvSpPr>
        <p:spPr>
          <a:xfrm>
            <a:off x="3884760" y="0"/>
            <a:ext cx="2971440" cy="456840"/>
          </a:xfrm>
          <a:prstGeom prst="rect">
            <a:avLst/>
          </a:prstGeom>
          <a:noFill/>
          <a:ln>
            <a:noFill/>
          </a:ln>
        </p:spPr>
        <p:txBody>
          <a:bodyPr>
            <a:noAutofit/>
          </a:bodyPr>
          <a:p>
            <a:pPr algn="r">
              <a:lnSpc>
                <a:spcPct val="100000"/>
              </a:lnSpc>
            </a:pPr>
            <a:fld id="{516282C2-433A-4FAE-B4B6-5D3A6E31D49E}" type="datetime">
              <a:rPr b="0" lang="ru-RU" sz="1200" spc="-1" strike="noStrike">
                <a:solidFill>
                  <a:srgbClr val="000000"/>
                </a:solidFill>
                <a:latin typeface="Segoe UI"/>
                <a:ea typeface="+mn-ea"/>
              </a:rPr>
              <a:t>10.3.20</a:t>
            </a:fld>
            <a:r>
              <a:rPr b="0" lang="ru-RU" sz="1200" spc="-1" strike="noStrike">
                <a:solidFill>
                  <a:srgbClr val="000000"/>
                </a:solidFill>
                <a:latin typeface="Segoe UI"/>
                <a:ea typeface="+mn-ea"/>
              </a:rPr>
              <a:t> </a:t>
            </a:r>
            <a:fld id="{B0F25AFB-7B78-4D74-B64E-0ADC65072189}" type="datetime12">
              <a:rPr b="0" lang="ru-RU" sz="1200" spc="-1" strike="noStrike">
                <a:solidFill>
                  <a:srgbClr val="000000"/>
                </a:solidFill>
                <a:latin typeface="Segoe UI"/>
                <a:ea typeface="+mn-ea"/>
              </a:rPr>
              <a:t>01:54 PM</a:t>
            </a:fld>
            <a:endParaRPr b="0" lang="ru-RU" sz="1200" spc="-1" strike="noStrike">
              <a:latin typeface="Times New Roman"/>
            </a:endParaRPr>
          </a:p>
        </p:txBody>
      </p:sp>
      <p:sp>
        <p:nvSpPr>
          <p:cNvPr id="1660" name="TextShape 5"/>
          <p:cNvSpPr txBox="1"/>
          <p:nvPr/>
        </p:nvSpPr>
        <p:spPr>
          <a:xfrm>
            <a:off x="5909400" y="8685360"/>
            <a:ext cx="946800" cy="456840"/>
          </a:xfrm>
          <a:prstGeom prst="rect">
            <a:avLst/>
          </a:prstGeom>
          <a:noFill/>
          <a:ln>
            <a:noFill/>
          </a:ln>
        </p:spPr>
        <p:txBody>
          <a:bodyPr anchor="b">
            <a:noAutofit/>
          </a:bodyPr>
          <a:p>
            <a:pPr algn="r">
              <a:lnSpc>
                <a:spcPct val="100000"/>
              </a:lnSpc>
            </a:pPr>
            <a:fld id="{65EAB2B5-F48B-44C5-8413-BA79CA6EE872}"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661" name="TextShape 6"/>
          <p:cNvSpPr txBox="1"/>
          <p:nvPr/>
        </p:nvSpPr>
        <p:spPr>
          <a:xfrm>
            <a:off x="0" y="8685360"/>
            <a:ext cx="6248160" cy="456840"/>
          </a:xfrm>
          <a:prstGeom prst="rect">
            <a:avLst/>
          </a:prstGeom>
          <a:noFill/>
          <a:ln>
            <a:noFill/>
          </a:ln>
        </p:spPr>
        <p:txBody>
          <a:bodyPr anchor="b">
            <a:noAutofit/>
          </a:bodyPr>
          <a:p>
            <a:pPr marL="571680">
              <a:lnSpc>
                <a:spcPct val="100000"/>
              </a:lnSpc>
            </a:pPr>
            <a:r>
              <a:rPr b="0" lang="ru-RU" sz="500" spc="-1" strike="noStrike">
                <a:solidFill>
                  <a:srgbClr val="000000"/>
                </a:solidFill>
                <a:latin typeface="Segoe UI"/>
              </a:rPr>
              <a:t>© 2010 Microsoft Corporation. All rights reserved. Microsoft, Windows, Windows Vista and other product names are or may be registered trademarks and/or trademarks in the U.S. and/or other countries.</a:t>
            </a:r>
            <a:endParaRPr b="0" lang="ru-RU" sz="500" spc="-1" strike="noStrike">
              <a:latin typeface="Times New Roman"/>
            </a:endParaRPr>
          </a:p>
          <a:p>
            <a:pPr marL="571680">
              <a:lnSpc>
                <a:spcPct val="100000"/>
              </a:lnSpc>
            </a:pPr>
            <a:r>
              <a:rPr b="0" lang="ru-RU" sz="500" spc="-1" strike="noStrike">
                <a:solidFill>
                  <a:srgbClr val="000000"/>
                </a:solidFill>
                <a:latin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500" spc="-1" strike="noStrike">
                <a:solidFill>
                  <a:srgbClr val="000000"/>
                </a:solidFill>
                <a:latin typeface="Segoe UI"/>
              </a:rPr>
              <a:t>MICROSOFT MAKES NO WARRANTIES, EXPRESS, IMPLIED OR STATUTORY, AS TO THE INFORMATION IN THIS PRESENTATION.</a:t>
            </a:r>
            <a:endParaRPr b="0" lang="ru-RU" sz="500" spc="-1" strike="noStrike">
              <a:latin typeface="Times New Roman"/>
            </a:endParaRPr>
          </a:p>
        </p:txBody>
      </p:sp>
    </p:spTree>
  </p:cSld>
</p:notes>
</file>

<file path=ppt/notesSlides/notesSlide4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2" name="PlaceHolder 1"/>
          <p:cNvSpPr>
            <a:spLocks noGrp="1"/>
          </p:cNvSpPr>
          <p:nvPr>
            <p:ph type="sldImg"/>
          </p:nvPr>
        </p:nvSpPr>
        <p:spPr>
          <a:xfrm>
            <a:off x="380880" y="685800"/>
            <a:ext cx="6095520" cy="3428640"/>
          </a:xfrm>
          <a:prstGeom prst="rect">
            <a:avLst/>
          </a:prstGeom>
        </p:spPr>
      </p:sp>
      <p:sp>
        <p:nvSpPr>
          <p:cNvPr id="1663" name="PlaceHolder 2"/>
          <p:cNvSpPr>
            <a:spLocks noGrp="1"/>
          </p:cNvSpPr>
          <p:nvPr>
            <p:ph type="body"/>
          </p:nvPr>
        </p:nvSpPr>
        <p:spPr>
          <a:xfrm>
            <a:off x="685800" y="4343400"/>
            <a:ext cx="5486040" cy="4114440"/>
          </a:xfrm>
          <a:prstGeom prst="rect">
            <a:avLst/>
          </a:prstGeom>
        </p:spPr>
        <p:txBody>
          <a:bodyPr>
            <a:normAutofit/>
          </a:bodyPr>
          <a:p>
            <a:endParaRPr b="0" lang="ru-RU" sz="2000" spc="-1" strike="noStrike">
              <a:latin typeface="Arial"/>
            </a:endParaRPr>
          </a:p>
        </p:txBody>
      </p:sp>
      <p:sp>
        <p:nvSpPr>
          <p:cNvPr id="1664" name="TextShape 3"/>
          <p:cNvSpPr txBox="1"/>
          <p:nvPr/>
        </p:nvSpPr>
        <p:spPr>
          <a:xfrm>
            <a:off x="3884760" y="0"/>
            <a:ext cx="2971440" cy="456840"/>
          </a:xfrm>
          <a:prstGeom prst="rect">
            <a:avLst/>
          </a:prstGeom>
          <a:noFill/>
          <a:ln>
            <a:noFill/>
          </a:ln>
        </p:spPr>
        <p:txBody>
          <a:bodyPr>
            <a:noAutofit/>
          </a:bodyPr>
          <a:p>
            <a:pPr algn="r">
              <a:lnSpc>
                <a:spcPct val="100000"/>
              </a:lnSpc>
            </a:pPr>
            <a:fld id="{4EC0E447-72D4-4FCA-AF65-1BC79BC325AE}"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65"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1200" spc="-1" strike="noStrike">
                <a:solidFill>
                  <a:srgbClr val="000000"/>
                </a:solidFill>
                <a:latin typeface="Segoe UI"/>
                <a:ea typeface="+mn-ea"/>
              </a:rPr>
              <a:t>© 2012 Microsoft Corporation. All rights reserved. Microsoft, Windows, Windows Vista and other product names are or may be registered trademarks and/or trademarks in the U.S. and/or other countries.</a:t>
            </a:r>
            <a:endParaRPr b="0" lang="ru-RU" sz="1200" spc="-1" strike="noStrike">
              <a:latin typeface="Times New Roman"/>
            </a:endParaRPr>
          </a:p>
          <a:p>
            <a:pPr marL="571680">
              <a:lnSpc>
                <a:spcPct val="100000"/>
              </a:lnSpc>
            </a:pPr>
            <a:r>
              <a:rPr b="0" lang="ru-RU" sz="1200" spc="-1" strike="noStrike">
                <a:solidFill>
                  <a:srgbClr val="000000"/>
                </a:solidFill>
                <a:latin typeface="Segoe UI"/>
                <a:ea typeface="+mn-ea"/>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1200" spc="-1" strike="noStrike">
                <a:solidFill>
                  <a:srgbClr val="000000"/>
                </a:solidFill>
                <a:latin typeface="Segoe UI"/>
                <a:ea typeface="+mn-ea"/>
              </a:rPr>
              <a:t>MICROSOFT MAKES NO WARRANTIES, EXPRESS, IMPLIED OR STATUTORY, AS TO THE INFORMATION IN THIS PRESENTATION.</a:t>
            </a:r>
            <a:endParaRPr b="0" lang="ru-RU" sz="1200" spc="-1" strike="noStrike">
              <a:latin typeface="Times New Roman"/>
            </a:endParaRPr>
          </a:p>
        </p:txBody>
      </p:sp>
      <p:sp>
        <p:nvSpPr>
          <p:cNvPr id="1666" name="TextShape 5"/>
          <p:cNvSpPr txBox="1"/>
          <p:nvPr/>
        </p:nvSpPr>
        <p:spPr>
          <a:xfrm>
            <a:off x="5909400" y="8685360"/>
            <a:ext cx="946800" cy="456840"/>
          </a:xfrm>
          <a:prstGeom prst="rect">
            <a:avLst/>
          </a:prstGeom>
          <a:noFill/>
          <a:ln>
            <a:noFill/>
          </a:ln>
        </p:spPr>
        <p:txBody>
          <a:bodyPr anchor="b">
            <a:noAutofit/>
          </a:bodyPr>
          <a:p>
            <a:pPr algn="r">
              <a:lnSpc>
                <a:spcPct val="100000"/>
              </a:lnSpc>
            </a:pPr>
            <a:fld id="{1847213A-918E-443B-9C6F-3F98CE100197}"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667"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TechReady 14</a:t>
            </a:r>
            <a:endParaRPr b="0" lang="ru-RU" sz="1200" spc="-1" strike="noStrike">
              <a:latin typeface="Times New Roman"/>
            </a:endParaRPr>
          </a:p>
        </p:txBody>
      </p:sp>
    </p:spTree>
  </p:cSld>
</p:notes>
</file>

<file path=ppt/notesSlides/notesSlide4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68" name="PlaceHolder 1"/>
          <p:cNvSpPr>
            <a:spLocks noGrp="1"/>
          </p:cNvSpPr>
          <p:nvPr>
            <p:ph type="sldImg"/>
          </p:nvPr>
        </p:nvSpPr>
        <p:spPr>
          <a:xfrm>
            <a:off x="380880" y="685800"/>
            <a:ext cx="6095520" cy="3428640"/>
          </a:xfrm>
          <a:prstGeom prst="rect">
            <a:avLst/>
          </a:prstGeom>
        </p:spPr>
      </p:sp>
      <p:sp>
        <p:nvSpPr>
          <p:cNvPr id="1669" name="PlaceHolder 2"/>
          <p:cNvSpPr>
            <a:spLocks noGrp="1"/>
          </p:cNvSpPr>
          <p:nvPr>
            <p:ph type="body"/>
          </p:nvPr>
        </p:nvSpPr>
        <p:spPr>
          <a:xfrm>
            <a:off x="685800" y="4343400"/>
            <a:ext cx="5486040" cy="4114440"/>
          </a:xfrm>
          <a:prstGeom prst="rect">
            <a:avLst/>
          </a:prstGeom>
        </p:spPr>
        <p:txBody>
          <a:bodyPr>
            <a:normAutofit/>
          </a:bodyPr>
          <a:p>
            <a:endParaRPr b="0" lang="ru-RU" sz="2000" spc="-1" strike="noStrike">
              <a:latin typeface="Arial"/>
            </a:endParaRPr>
          </a:p>
        </p:txBody>
      </p:sp>
      <p:sp>
        <p:nvSpPr>
          <p:cNvPr id="1670" name="TextShape 3"/>
          <p:cNvSpPr txBox="1"/>
          <p:nvPr/>
        </p:nvSpPr>
        <p:spPr>
          <a:xfrm>
            <a:off x="3884760" y="0"/>
            <a:ext cx="2971440" cy="456840"/>
          </a:xfrm>
          <a:prstGeom prst="rect">
            <a:avLst/>
          </a:prstGeom>
          <a:noFill/>
          <a:ln>
            <a:noFill/>
          </a:ln>
        </p:spPr>
        <p:txBody>
          <a:bodyPr>
            <a:noAutofit/>
          </a:bodyPr>
          <a:p>
            <a:pPr algn="r">
              <a:lnSpc>
                <a:spcPct val="100000"/>
              </a:lnSpc>
            </a:pPr>
            <a:fld id="{6A7AC036-1F5A-4B68-84B9-28D70439CA30}"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71"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b="0" lang="ru-RU" sz="400" spc="-1" strike="noStrike">
              <a:latin typeface="Times New Roman"/>
            </a:endParaRPr>
          </a:p>
          <a:p>
            <a:pPr marL="571680">
              <a:lnSpc>
                <a:spcPct val="100000"/>
              </a:lnSpc>
            </a:pPr>
            <a:r>
              <a:rPr b="0" lang="ru-RU"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400" spc="-1" strike="noStrike">
                <a:solidFill>
                  <a:srgbClr val="000000"/>
                </a:solidFill>
                <a:latin typeface="Segoe UI"/>
                <a:ea typeface="Segoe UI"/>
              </a:rPr>
              <a:t>MICROSOFT MAKES NO WARRANTIES, EXPRESS, IMPLIED OR STATUTORY, AS TO THE INFORMATION IN THIS PRESENTATION.</a:t>
            </a:r>
            <a:endParaRPr b="0" lang="ru-RU" sz="400" spc="-1" strike="noStrike">
              <a:latin typeface="Times New Roman"/>
            </a:endParaRPr>
          </a:p>
        </p:txBody>
      </p:sp>
      <p:sp>
        <p:nvSpPr>
          <p:cNvPr id="1672" name="TextShape 5"/>
          <p:cNvSpPr txBox="1"/>
          <p:nvPr/>
        </p:nvSpPr>
        <p:spPr>
          <a:xfrm>
            <a:off x="5909400" y="8685360"/>
            <a:ext cx="946800" cy="456840"/>
          </a:xfrm>
          <a:prstGeom prst="rect">
            <a:avLst/>
          </a:prstGeom>
          <a:noFill/>
          <a:ln>
            <a:noFill/>
          </a:ln>
        </p:spPr>
        <p:txBody>
          <a:bodyPr anchor="b">
            <a:noAutofit/>
          </a:bodyPr>
          <a:p>
            <a:pPr algn="r">
              <a:lnSpc>
                <a:spcPct val="100000"/>
              </a:lnSpc>
            </a:pPr>
            <a:fld id="{F215C9D9-2490-4A32-8A48-6BC0E09330DF}"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673"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 Ready 15</a:t>
            </a:r>
            <a:endParaRPr b="0" lang="ru-RU" sz="1200" spc="-1" strike="noStrike">
              <a:latin typeface="Times New Roman"/>
            </a:endParaRPr>
          </a:p>
        </p:txBody>
      </p:sp>
    </p:spTree>
  </p:cSld>
</p:notes>
</file>

<file path=ppt/notesSlides/notesSlide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28" name="PlaceHolder 1"/>
          <p:cNvSpPr>
            <a:spLocks noGrp="1"/>
          </p:cNvSpPr>
          <p:nvPr>
            <p:ph type="sldImg"/>
          </p:nvPr>
        </p:nvSpPr>
        <p:spPr>
          <a:xfrm>
            <a:off x="380880" y="685800"/>
            <a:ext cx="6095520" cy="3428640"/>
          </a:xfrm>
          <a:prstGeom prst="rect">
            <a:avLst/>
          </a:prstGeom>
        </p:spPr>
      </p:sp>
      <p:sp>
        <p:nvSpPr>
          <p:cNvPr id="1529" name="PlaceHolder 2"/>
          <p:cNvSpPr>
            <a:spLocks noGrp="1"/>
          </p:cNvSpPr>
          <p:nvPr>
            <p:ph type="body"/>
          </p:nvPr>
        </p:nvSpPr>
        <p:spPr>
          <a:xfrm>
            <a:off x="685800" y="4343400"/>
            <a:ext cx="5486040" cy="4114440"/>
          </a:xfrm>
          <a:prstGeom prst="rect">
            <a:avLst/>
          </a:prstGeom>
        </p:spPr>
        <p:txBody>
          <a:bodyPr>
            <a:noAutofit/>
          </a:bodyPr>
          <a:p>
            <a:pPr>
              <a:lnSpc>
                <a:spcPct val="100000"/>
              </a:lnSpc>
              <a:spcAft>
                <a:spcPts val="346"/>
              </a:spcAft>
            </a:pPr>
            <a:r>
              <a:rPr b="1" lang="ru-RU" sz="2000" spc="-1" strike="noStrike" u="sng">
                <a:uFillTx/>
                <a:latin typeface="Arial"/>
              </a:rPr>
              <a:t>[Slide goal]</a:t>
            </a:r>
            <a:endParaRPr b="0" lang="ru-RU" sz="2000" spc="-1" strike="noStrike">
              <a:latin typeface="Arial"/>
            </a:endParaRPr>
          </a:p>
          <a:p>
            <a:pPr>
              <a:lnSpc>
                <a:spcPct val="100000"/>
              </a:lnSpc>
              <a:spcAft>
                <a:spcPts val="346"/>
              </a:spcAft>
            </a:pPr>
            <a:endParaRPr b="0" lang="ru-RU" sz="2000" spc="-1" strike="noStrike">
              <a:latin typeface="Arial"/>
            </a:endParaRPr>
          </a:p>
          <a:p>
            <a:pPr>
              <a:lnSpc>
                <a:spcPct val="100000"/>
              </a:lnSpc>
              <a:spcAft>
                <a:spcPts val="346"/>
              </a:spcAft>
            </a:pPr>
            <a:r>
              <a:rPr b="0" lang="ru-RU" sz="2000" spc="-1" strike="noStrike">
                <a:latin typeface="Arial"/>
              </a:rPr>
              <a:t>Introduce and define DevOps – specifically, establish what customer challenges are driving the demand for an Agility and DevOps solution</a:t>
            </a:r>
            <a:endParaRPr b="0" lang="ru-RU" sz="2000" spc="-1" strike="noStrike">
              <a:latin typeface="Arial"/>
            </a:endParaRPr>
          </a:p>
          <a:p>
            <a:pPr>
              <a:lnSpc>
                <a:spcPct val="100000"/>
              </a:lnSpc>
            </a:pPr>
            <a:endParaRPr b="0" lang="ru-RU" sz="2000" spc="-1" strike="noStrike">
              <a:latin typeface="Arial"/>
            </a:endParaRPr>
          </a:p>
          <a:p>
            <a:pPr>
              <a:lnSpc>
                <a:spcPct val="100000"/>
              </a:lnSpc>
              <a:spcAft>
                <a:spcPts val="346"/>
              </a:spcAft>
            </a:pPr>
            <a:r>
              <a:rPr b="1" lang="ru-RU" sz="2000" spc="-1" strike="noStrike" u="sng">
                <a:uFillTx/>
                <a:latin typeface="Arial"/>
              </a:rPr>
              <a:t>[Talk track]</a:t>
            </a:r>
            <a:endParaRPr b="0" lang="ru-RU" sz="2000" spc="-1" strike="noStrike">
              <a:latin typeface="Arial"/>
            </a:endParaRPr>
          </a:p>
          <a:p>
            <a:pPr>
              <a:lnSpc>
                <a:spcPct val="100000"/>
              </a:lnSpc>
            </a:pPr>
            <a:endParaRPr b="0" lang="ru-RU" sz="2000" spc="-1" strike="noStrike">
              <a:latin typeface="Arial"/>
            </a:endParaRPr>
          </a:p>
          <a:p>
            <a:pPr>
              <a:lnSpc>
                <a:spcPct val="100000"/>
              </a:lnSpc>
            </a:pPr>
            <a:r>
              <a:rPr b="0" lang="ru-RU" sz="2000" spc="-1" strike="noStrike">
                <a:latin typeface="Arial"/>
              </a:rPr>
              <a:t>Successful companies understand that competitive advantage is a transient condition, and in order to continuously innovate in an era of digitized operations, they are writing their own software. </a:t>
            </a:r>
            <a:endParaRPr b="0" lang="ru-RU" sz="2000" spc="-1" strike="noStrike">
              <a:latin typeface="Arial"/>
            </a:endParaRPr>
          </a:p>
          <a:p>
            <a:pPr>
              <a:lnSpc>
                <a:spcPct val="100000"/>
              </a:lnSpc>
            </a:pPr>
            <a:r>
              <a:rPr b="0" lang="ru-RU" sz="2000" spc="-1" strike="noStrike">
                <a:latin typeface="Arial"/>
              </a:rPr>
              <a:t> </a:t>
            </a:r>
            <a:endParaRPr b="0" lang="ru-RU" sz="2000" spc="-1" strike="noStrike">
              <a:latin typeface="Arial"/>
            </a:endParaRPr>
          </a:p>
          <a:p>
            <a:pPr>
              <a:lnSpc>
                <a:spcPct val="100000"/>
              </a:lnSpc>
            </a:pPr>
            <a:r>
              <a:rPr b="0" lang="ru-RU" sz="2000" spc="-1" strike="noStrike">
                <a:latin typeface="Arial"/>
              </a:rPr>
              <a:t>Successful organizations see development of custom applications not as a craft that happens somewhere in a corner, disconnected from the business, but as a strategic process that generates value for the business. This leads them to see development from the perspective of a value chain where value </a:t>
            </a:r>
            <a:r>
              <a:rPr b="0" lang="ru-RU" sz="2000" spc="-1" strike="noStrike" u="sng">
                <a:uFillTx/>
                <a:latin typeface="Arial"/>
              </a:rPr>
              <a:t>does not</a:t>
            </a:r>
            <a:r>
              <a:rPr b="0" lang="ru-RU" sz="2000" spc="-1" strike="noStrike">
                <a:latin typeface="Arial"/>
              </a:rPr>
              <a:t> materialize when outputs are delivered through requirements implementation, but when outcomes are realized through </a:t>
            </a:r>
            <a:r>
              <a:rPr b="0" lang="ru-RU" sz="2000" spc="-1" strike="noStrike" u="sng">
                <a:uFillTx/>
                <a:latin typeface="Arial"/>
              </a:rPr>
              <a:t>the right</a:t>
            </a:r>
            <a:r>
              <a:rPr b="0" lang="ru-RU" sz="2000" spc="-1" strike="noStrike">
                <a:latin typeface="Arial"/>
              </a:rPr>
              <a:t> requirements being implemented, tested and deployed into production.  More value, faster, is of course better – hence the focus on throughput/flow. </a:t>
            </a:r>
            <a:endParaRPr b="0" lang="ru-RU" sz="2000" spc="-1" strike="noStrike">
              <a:latin typeface="Arial"/>
            </a:endParaRPr>
          </a:p>
          <a:p>
            <a:pPr>
              <a:lnSpc>
                <a:spcPct val="100000"/>
              </a:lnSpc>
            </a:pPr>
            <a:r>
              <a:rPr b="0" lang="ru-RU" sz="2000" spc="-1" strike="noStrike">
                <a:latin typeface="Arial"/>
              </a:rPr>
              <a:t> </a:t>
            </a:r>
            <a:endParaRPr b="0" lang="ru-RU" sz="2000" spc="-1" strike="noStrike">
              <a:latin typeface="Arial"/>
            </a:endParaRPr>
          </a:p>
          <a:p>
            <a:pPr>
              <a:lnSpc>
                <a:spcPct val="100000"/>
              </a:lnSpc>
            </a:pPr>
            <a:r>
              <a:rPr b="0" lang="ru-RU" sz="2000" spc="-1" strike="noStrike">
                <a:latin typeface="Arial"/>
              </a:rPr>
              <a:t>Successful organizations tend to focus on organizational aspects (people), processes and tools that help them improve the flow of value and eliminate waste, so that they can be more effective. </a:t>
            </a:r>
            <a:endParaRPr b="0" lang="ru-RU" sz="2000" spc="-1" strike="noStrike">
              <a:latin typeface="Arial"/>
            </a:endParaRPr>
          </a:p>
          <a:p>
            <a:pPr>
              <a:lnSpc>
                <a:spcPct val="100000"/>
              </a:lnSpc>
            </a:pPr>
            <a:r>
              <a:rPr b="0" lang="ru-RU" sz="2000" spc="-1" strike="noStrike">
                <a:latin typeface="Arial"/>
              </a:rPr>
              <a:t> </a:t>
            </a:r>
            <a:endParaRPr b="0" lang="ru-RU" sz="2000" spc="-1" strike="noStrike">
              <a:latin typeface="Arial"/>
            </a:endParaRPr>
          </a:p>
          <a:p>
            <a:pPr>
              <a:lnSpc>
                <a:spcPct val="100000"/>
              </a:lnSpc>
            </a:pPr>
            <a:r>
              <a:rPr b="0" lang="ru-RU" sz="2000" spc="-1" strike="noStrike">
                <a:latin typeface="Arial"/>
              </a:rPr>
              <a:t>Successful organizations, ultimately:</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Adapt and learn – requirements are refined through a quick succession of feedback loops. More conservative organizations will do this through process patterns such as specification by example (behavior driven development, acceptance testing development or, simply, agile testing, are also used as terms to describe this pattern), where the business, developers and testers collaborate closely on refining the specification and continuously check (test) that the implementation is loyal to it. This is all relevant in the context of </a:t>
            </a:r>
            <a:r>
              <a:rPr b="1" lang="ru-RU" sz="2000" spc="-1" strike="noStrike">
                <a:latin typeface="Arial"/>
              </a:rPr>
              <a:t>improving quality</a:t>
            </a:r>
            <a:r>
              <a:rPr b="0" lang="ru-RU" sz="2000" spc="-1" strike="noStrike">
                <a:latin typeface="Arial"/>
              </a:rPr>
              <a:t>. More mature organizations will perform this checks directly in production, by observing the reaction to features by users. Some people refer to this as hypothesis driven development; it is also known by the moniker build-measure-learn.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1" lang="ru-RU" sz="2000" spc="-1" strike="noStrike">
                <a:latin typeface="Arial"/>
              </a:rPr>
              <a:t>Shorten total cycle time</a:t>
            </a:r>
            <a:r>
              <a:rPr b="0" lang="ru-RU" sz="2000" spc="-1" strike="noStrike">
                <a:latin typeface="Arial"/>
              </a:rPr>
              <a:t>. Adapting and learning as a goal informs this. Knowledge, no matter how formal the requirements and specification definition process is, is mostly tacit. For learning to happen in a meaningful way, feedback loops are better when shorter. Shorter cycle time is also directly (and quite often inversely proportional in a non-linear way) to quality; Value realized sooner (shorter lead time) is by definition higher value. Also, shorter cycles impose smaller batches of work, which in turn (as researched and documented by queuing theory) also has a positive (non-linear) effect on quality (quality, in this context, is defined as structural and functional – valuable software is more likely to manifest when executing in short cycles than in long phases).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Eliminate waste. Short cycle times demand removal of wasteful activities. Spending days promoting code to the acceptance testing environment is not conducive to fast feedback loops and shortened lead time to value. </a:t>
            </a:r>
            <a:r>
              <a:rPr b="1" lang="ru-RU" sz="2000" spc="-1" strike="noStrike">
                <a:latin typeface="Arial"/>
              </a:rPr>
              <a:t>Optimized use of resources</a:t>
            </a:r>
            <a:r>
              <a:rPr b="0" lang="ru-RU" sz="2000" spc="-1" strike="noStrike">
                <a:latin typeface="Arial"/>
              </a:rPr>
              <a:t> (i.e.: environment provisioning) is an attribute common in successful and high performing organizations. </a:t>
            </a:r>
            <a:r>
              <a:rPr b="0" lang="ru-RU" sz="2000" spc="-1" strike="noStrike" u="sng">
                <a:uFillTx/>
                <a:latin typeface="Arial"/>
              </a:rPr>
              <a:t>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Collaborate. </a:t>
            </a:r>
            <a:endParaRPr b="0" lang="ru-RU" sz="2000" spc="-1" strike="noStrike">
              <a:latin typeface="Arial"/>
            </a:endParaRPr>
          </a:p>
          <a:p>
            <a:pPr>
              <a:lnSpc>
                <a:spcPct val="100000"/>
              </a:lnSpc>
            </a:pPr>
            <a:endParaRPr b="0" lang="ru-RU" sz="2000" spc="-1" strike="noStrike">
              <a:latin typeface="Arial"/>
            </a:endParaRPr>
          </a:p>
          <a:p>
            <a:pPr marL="174600" indent="-174240">
              <a:lnSpc>
                <a:spcPct val="100000"/>
              </a:lnSpc>
              <a:buClr>
                <a:srgbClr val="000000"/>
              </a:buClr>
              <a:buFont typeface="Arial"/>
              <a:buChar char="•"/>
            </a:pPr>
            <a:r>
              <a:rPr b="0" lang="ru-RU" sz="2000" spc="-1" strike="noStrike">
                <a:latin typeface="Arial"/>
              </a:rPr>
              <a:t>Reduce risk. For shortened cycle times to be sustainable, safety is necessary. </a:t>
            </a:r>
            <a:r>
              <a:rPr b="1" lang="ru-RU" sz="2000" spc="-1" strike="noStrike">
                <a:latin typeface="Arial"/>
              </a:rPr>
              <a:t>Availability</a:t>
            </a:r>
            <a:r>
              <a:rPr b="0" lang="ru-RU" sz="2000" spc="-1" strike="noStrike">
                <a:latin typeface="Arial"/>
              </a:rPr>
              <a:t> and resilience (or better, anti-fragility) needs to be a key attribute of the product and the process. Monitoring and diagnostics tools are typically involved with this. More mature organizations will purposely inject faults into their production environment to practice detection, diagnosis and remediation processes. Practice makes perfect.    </a:t>
            </a: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a:p>
            <a:pPr>
              <a:lnSpc>
                <a:spcPct val="100000"/>
              </a:lnSpc>
            </a:pPr>
            <a:endParaRPr b="0" lang="ru-RU" sz="2000" spc="-1" strike="noStrike">
              <a:latin typeface="Arial"/>
            </a:endParaRPr>
          </a:p>
        </p:txBody>
      </p:sp>
      <p:sp>
        <p:nvSpPr>
          <p:cNvPr id="1530" name="TextShape 3"/>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S4 Solution Specialist Sales Summit</a:t>
            </a:r>
            <a:endParaRPr b="0" lang="ru-RU" sz="1200" spc="-1" strike="noStrike">
              <a:latin typeface="Times New Roman"/>
            </a:endParaRPr>
          </a:p>
        </p:txBody>
      </p:sp>
      <p:sp>
        <p:nvSpPr>
          <p:cNvPr id="1531"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32" name="TextShape 5"/>
          <p:cNvSpPr txBox="1"/>
          <p:nvPr/>
        </p:nvSpPr>
        <p:spPr>
          <a:xfrm>
            <a:off x="3884760" y="0"/>
            <a:ext cx="2971440" cy="456840"/>
          </a:xfrm>
          <a:prstGeom prst="rect">
            <a:avLst/>
          </a:prstGeom>
          <a:noFill/>
          <a:ln>
            <a:noFill/>
          </a:ln>
        </p:spPr>
        <p:txBody>
          <a:bodyPr>
            <a:noAutofit/>
          </a:bodyPr>
          <a:p>
            <a:pPr algn="r">
              <a:lnSpc>
                <a:spcPct val="100000"/>
              </a:lnSpc>
            </a:pPr>
            <a:fld id="{E94D8686-4601-4C0E-B004-E6ADFA205199}" type="datetime">
              <a:rPr b="0" lang="ru-RU" sz="1200" spc="-1" strike="noStrike">
                <a:solidFill>
                  <a:srgbClr val="000000"/>
                </a:solidFill>
                <a:latin typeface="Segoe UI"/>
                <a:ea typeface="+mn-ea"/>
              </a:rPr>
              <a:t>10.3.20</a:t>
            </a:fld>
            <a:r>
              <a:rPr b="0" lang="ru-RU" sz="1200" spc="-1" strike="noStrike">
                <a:solidFill>
                  <a:srgbClr val="000000"/>
                </a:solidFill>
                <a:latin typeface="Segoe UI"/>
                <a:ea typeface="+mn-ea"/>
              </a:rPr>
              <a:t> </a:t>
            </a:r>
            <a:fld id="{2B4ECBED-C929-4019-96C0-FD121E354198}" type="datetime12">
              <a:rPr b="0" lang="ru-RU" sz="1200" spc="-1" strike="noStrike">
                <a:solidFill>
                  <a:srgbClr val="000000"/>
                </a:solidFill>
                <a:latin typeface="Segoe UI"/>
                <a:ea typeface="+mn-ea"/>
              </a:rPr>
              <a:t>01:54 PM</a:t>
            </a:fld>
            <a:endParaRPr b="0" lang="ru-RU" sz="1200" spc="-1" strike="noStrike">
              <a:latin typeface="Times New Roman"/>
            </a:endParaRPr>
          </a:p>
        </p:txBody>
      </p:sp>
      <p:sp>
        <p:nvSpPr>
          <p:cNvPr id="1533" name="TextShape 6"/>
          <p:cNvSpPr txBox="1"/>
          <p:nvPr/>
        </p:nvSpPr>
        <p:spPr>
          <a:xfrm>
            <a:off x="5909400" y="8685360"/>
            <a:ext cx="946800" cy="456840"/>
          </a:xfrm>
          <a:prstGeom prst="rect">
            <a:avLst/>
          </a:prstGeom>
          <a:noFill/>
          <a:ln>
            <a:noFill/>
          </a:ln>
        </p:spPr>
        <p:txBody>
          <a:bodyPr anchor="b">
            <a:noAutofit/>
          </a:bodyPr>
          <a:p>
            <a:pPr algn="r">
              <a:lnSpc>
                <a:spcPct val="100000"/>
              </a:lnSpc>
            </a:pPr>
            <a:fld id="{8AF2E3E0-072B-4D08-A6B7-275BDA9DA7AE}"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5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4" name="PlaceHolder 1"/>
          <p:cNvSpPr>
            <a:spLocks noGrp="1"/>
          </p:cNvSpPr>
          <p:nvPr>
            <p:ph type="sldImg"/>
          </p:nvPr>
        </p:nvSpPr>
        <p:spPr>
          <a:xfrm>
            <a:off x="380880" y="685800"/>
            <a:ext cx="6095520" cy="3428640"/>
          </a:xfrm>
          <a:prstGeom prst="rect">
            <a:avLst/>
          </a:prstGeom>
        </p:spPr>
      </p:sp>
      <p:sp>
        <p:nvSpPr>
          <p:cNvPr id="1675"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2000" spc="-1" strike="noStrike">
                <a:latin typeface="Arial"/>
              </a:rPr>
              <a:t>F</a:t>
            </a:r>
            <a:endParaRPr b="0" lang="ru-RU" sz="2000" spc="-1" strike="noStrike">
              <a:latin typeface="Arial"/>
            </a:endParaRPr>
          </a:p>
        </p:txBody>
      </p:sp>
      <p:sp>
        <p:nvSpPr>
          <p:cNvPr id="1676"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77" name="TextShape 4"/>
          <p:cNvSpPr txBox="1"/>
          <p:nvPr/>
        </p:nvSpPr>
        <p:spPr>
          <a:xfrm>
            <a:off x="3884760" y="0"/>
            <a:ext cx="2971440" cy="456840"/>
          </a:xfrm>
          <a:prstGeom prst="rect">
            <a:avLst/>
          </a:prstGeom>
          <a:noFill/>
          <a:ln>
            <a:noFill/>
          </a:ln>
        </p:spPr>
        <p:txBody>
          <a:bodyPr>
            <a:noAutofit/>
          </a:bodyPr>
          <a:p>
            <a:pPr algn="r">
              <a:lnSpc>
                <a:spcPct val="100000"/>
              </a:lnSpc>
            </a:pPr>
            <a:fld id="{8DB08533-69C6-4811-9019-7F6C8DA7CDC1}"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78" name="TextShape 5"/>
          <p:cNvSpPr txBox="1"/>
          <p:nvPr/>
        </p:nvSpPr>
        <p:spPr>
          <a:xfrm>
            <a:off x="5909400" y="8685360"/>
            <a:ext cx="946800" cy="456840"/>
          </a:xfrm>
          <a:prstGeom prst="rect">
            <a:avLst/>
          </a:prstGeom>
          <a:noFill/>
          <a:ln>
            <a:noFill/>
          </a:ln>
        </p:spPr>
        <p:txBody>
          <a:bodyPr anchor="b">
            <a:noAutofit/>
          </a:bodyPr>
          <a:p>
            <a:pPr algn="r">
              <a:lnSpc>
                <a:spcPct val="100000"/>
              </a:lnSpc>
            </a:pPr>
            <a:fld id="{2EF67A7D-9AC0-4069-B084-03DC926FF653}"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5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79" name="PlaceHolder 1"/>
          <p:cNvSpPr>
            <a:spLocks noGrp="1"/>
          </p:cNvSpPr>
          <p:nvPr>
            <p:ph type="sldImg"/>
          </p:nvPr>
        </p:nvSpPr>
        <p:spPr>
          <a:xfrm>
            <a:off x="380880" y="685800"/>
            <a:ext cx="6095520" cy="3428640"/>
          </a:xfrm>
          <a:prstGeom prst="rect">
            <a:avLst/>
          </a:prstGeom>
        </p:spPr>
      </p:sp>
      <p:sp>
        <p:nvSpPr>
          <p:cNvPr id="1680"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ru-RU" sz="900" spc="-1" strike="noStrike">
                <a:latin typeface="Calibri"/>
                <a:ea typeface="Calibri"/>
              </a:rPr>
              <a:t>Use this slide to explain Q&amp;A to your session attendees. </a:t>
            </a:r>
            <a:r>
              <a:rPr b="1" lang="ru-RU" sz="900" spc="-1" strike="noStrike">
                <a:latin typeface="Calibri"/>
                <a:ea typeface="Calibri"/>
              </a:rPr>
              <a:t>Remind them to use the Q&amp;A microphones found in the session room when asking questions</a:t>
            </a:r>
            <a:r>
              <a:rPr b="0" lang="ru-RU" sz="900" spc="-1" strike="noStrike">
                <a:latin typeface="Calibri"/>
                <a:ea typeface="Calibri"/>
              </a:rPr>
              <a:t>. A second version of this slide is available at the end of the template to project on the screen during actual Q&amp;A.</a:t>
            </a:r>
            <a:endParaRPr b="0" lang="ru-RU" sz="900" spc="-1" strike="noStrike">
              <a:latin typeface="Arial"/>
            </a:endParaRPr>
          </a:p>
          <a:p>
            <a:pPr>
              <a:lnSpc>
                <a:spcPct val="100000"/>
              </a:lnSpc>
            </a:pPr>
            <a:r>
              <a:rPr b="0" lang="ru-RU" sz="900" spc="-1" strike="noStrike">
                <a:latin typeface="Calibri"/>
                <a:ea typeface="Calibri"/>
              </a:rPr>
              <a:t>Note - It is important for attendees to use the Q&amp;A microphone located in the session room:</a:t>
            </a:r>
            <a:endParaRPr b="0" lang="ru-RU" sz="900" spc="-1" strike="noStrike">
              <a:latin typeface="Arial"/>
            </a:endParaRPr>
          </a:p>
          <a:p>
            <a:pPr marL="343080" indent="-342720">
              <a:lnSpc>
                <a:spcPct val="100000"/>
              </a:lnSpc>
              <a:buClr>
                <a:srgbClr val="000000"/>
              </a:buClr>
              <a:buFont typeface="+mj-lt"/>
              <a:buAutoNum type="arabicPeriod"/>
            </a:pPr>
            <a:r>
              <a:rPr b="0" lang="ru-RU" sz="900" spc="-1" strike="noStrike">
                <a:latin typeface="Calibri"/>
                <a:ea typeface="Times New Roman"/>
              </a:rPr>
              <a:t>TechReadyTV recordings cannot capture Q&amp;A unless it is spoken using the microphone</a:t>
            </a:r>
            <a:endParaRPr b="0" lang="ru-RU" sz="900" spc="-1" strike="noStrike">
              <a:latin typeface="Arial"/>
            </a:endParaRPr>
          </a:p>
          <a:p>
            <a:pPr marL="343080" indent="-342720">
              <a:lnSpc>
                <a:spcPct val="100000"/>
              </a:lnSpc>
              <a:buClr>
                <a:srgbClr val="000000"/>
              </a:buClr>
              <a:buFont typeface="+mj-lt"/>
              <a:buAutoNum type="arabicPeriod"/>
            </a:pPr>
            <a:r>
              <a:rPr b="0" lang="ru-RU" sz="900" spc="-1" strike="noStrike">
                <a:latin typeface="Calibri"/>
                <a:ea typeface="Times New Roman"/>
              </a:rPr>
              <a:t>Attendees in the back of the room may not be able to hear a question from someone in the front of the room</a:t>
            </a:r>
            <a:endParaRPr b="0" lang="ru-RU" sz="900" spc="-1" strike="noStrike">
              <a:latin typeface="Arial"/>
            </a:endParaRPr>
          </a:p>
          <a:p>
            <a:pPr>
              <a:lnSpc>
                <a:spcPct val="100000"/>
              </a:lnSpc>
            </a:pPr>
            <a:r>
              <a:rPr b="1" lang="ru-RU" sz="900" spc="-1" strike="noStrike">
                <a:latin typeface="Calibri"/>
                <a:ea typeface="Calibri"/>
              </a:rPr>
              <a:t>SPEAKERS MUST REPEAT THE QUESTIONS IF THE ATTENDEE IS NOT USING THE MICROPHONE</a:t>
            </a:r>
            <a:endParaRPr b="0" lang="ru-RU" sz="900" spc="-1" strike="noStrike">
              <a:latin typeface="Arial"/>
            </a:endParaRPr>
          </a:p>
        </p:txBody>
      </p:sp>
      <p:sp>
        <p:nvSpPr>
          <p:cNvPr id="1681"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682" name="TextShape 4"/>
          <p:cNvSpPr txBox="1"/>
          <p:nvPr/>
        </p:nvSpPr>
        <p:spPr>
          <a:xfrm>
            <a:off x="3884760" y="0"/>
            <a:ext cx="2971440" cy="456840"/>
          </a:xfrm>
          <a:prstGeom prst="rect">
            <a:avLst/>
          </a:prstGeom>
          <a:noFill/>
          <a:ln>
            <a:noFill/>
          </a:ln>
        </p:spPr>
        <p:txBody>
          <a:bodyPr>
            <a:noAutofit/>
          </a:bodyPr>
          <a:p>
            <a:pPr algn="r">
              <a:lnSpc>
                <a:spcPct val="100000"/>
              </a:lnSpc>
            </a:pPr>
            <a:fld id="{8ABFE00A-5F3A-42BB-B390-44A07B12B3CD}"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83" name="TextShape 5"/>
          <p:cNvSpPr txBox="1"/>
          <p:nvPr/>
        </p:nvSpPr>
        <p:spPr>
          <a:xfrm>
            <a:off x="5909400" y="8685360"/>
            <a:ext cx="946800" cy="456840"/>
          </a:xfrm>
          <a:prstGeom prst="rect">
            <a:avLst/>
          </a:prstGeom>
          <a:noFill/>
          <a:ln>
            <a:noFill/>
          </a:ln>
        </p:spPr>
        <p:txBody>
          <a:bodyPr anchor="b">
            <a:noAutofit/>
          </a:bodyPr>
          <a:p>
            <a:pPr algn="r">
              <a:lnSpc>
                <a:spcPct val="100000"/>
              </a:lnSpc>
            </a:pPr>
            <a:fld id="{638FBB2C-B2D4-4666-BAD3-12E0445DD07D}"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5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84" name="PlaceHolder 1"/>
          <p:cNvSpPr>
            <a:spLocks noGrp="1"/>
          </p:cNvSpPr>
          <p:nvPr>
            <p:ph type="sldImg"/>
          </p:nvPr>
        </p:nvSpPr>
        <p:spPr>
          <a:xfrm>
            <a:off x="380880" y="685800"/>
            <a:ext cx="6095520" cy="3428640"/>
          </a:xfrm>
          <a:prstGeom prst="rect">
            <a:avLst/>
          </a:prstGeom>
        </p:spPr>
      </p:sp>
      <p:sp>
        <p:nvSpPr>
          <p:cNvPr id="1685" name="PlaceHolder 2"/>
          <p:cNvSpPr>
            <a:spLocks noGrp="1"/>
          </p:cNvSpPr>
          <p:nvPr>
            <p:ph type="body"/>
          </p:nvPr>
        </p:nvSpPr>
        <p:spPr>
          <a:xfrm>
            <a:off x="685800" y="4343400"/>
            <a:ext cx="5486040" cy="4114440"/>
          </a:xfrm>
          <a:prstGeom prst="rect">
            <a:avLst/>
          </a:prstGeom>
        </p:spPr>
        <p:txBody>
          <a:bodyPr>
            <a:normAutofit/>
          </a:bodyPr>
          <a:p>
            <a:pPr marL="216000" indent="-216000">
              <a:lnSpc>
                <a:spcPct val="100000"/>
              </a:lnSpc>
            </a:pPr>
            <a:r>
              <a:rPr b="1" lang="ru-RU" sz="900" spc="-1" strike="noStrike">
                <a:solidFill>
                  <a:srgbClr val="000000"/>
                </a:solidFill>
                <a:latin typeface="Segoe UI"/>
                <a:ea typeface="+mn-ea"/>
              </a:rPr>
              <a:t>This slide is required. </a:t>
            </a:r>
            <a:r>
              <a:rPr b="1" lang="ru-RU" sz="900" spc="-1" strike="noStrike" u="sng">
                <a:solidFill>
                  <a:srgbClr val="000000"/>
                </a:solidFill>
                <a:uFillTx/>
                <a:latin typeface="Segoe UI"/>
                <a:ea typeface="+mn-ea"/>
              </a:rPr>
              <a:t>Do NOT delete</a:t>
            </a:r>
            <a:r>
              <a:rPr b="1" lang="ru-RU" sz="900" spc="-1" strike="noStrike">
                <a:solidFill>
                  <a:srgbClr val="000000"/>
                </a:solidFill>
                <a:latin typeface="Segoe UI"/>
                <a:ea typeface="+mn-ea"/>
              </a:rPr>
              <a:t>. This should be the first slide after your Title Slide. </a:t>
            </a:r>
            <a:r>
              <a:rPr b="0" lang="ru-RU" sz="900" spc="-1" strike="noStrike">
                <a:solidFill>
                  <a:srgbClr val="000000"/>
                </a:solidFill>
                <a:latin typeface="Segoe UI"/>
                <a:ea typeface="+mn-ea"/>
              </a:rPr>
              <a:t>This is an important year and we need to arm our attendees with the information they can use to Grow Share! Please ensure that your objectives are SMART (defined below) and that they will enable them to go in and win against the competition to grow share.</a:t>
            </a:r>
            <a:r>
              <a:rPr b="1" lang="ru-RU" sz="900" spc="-1" strike="noStrike">
                <a:solidFill>
                  <a:srgbClr val="000000"/>
                </a:solidFill>
                <a:latin typeface="Segoe UI"/>
                <a:ea typeface="+mn-ea"/>
              </a:rPr>
              <a:t> If you have questions, please contact your Track PM for guidance. We have also posted guidance on writing good objectives, out on the Speaker Portal (</a:t>
            </a:r>
            <a:r>
              <a:rPr b="1" lang="ru-RU" sz="900" spc="-1" strike="noStrike" u="sng">
                <a:solidFill>
                  <a:srgbClr val="000000"/>
                </a:solidFill>
                <a:uFillTx/>
                <a:latin typeface="Segoe UI"/>
                <a:ea typeface="+mn-ea"/>
                <a:hlinkClick r:id="rId1"/>
              </a:rPr>
              <a:t>https://www.mytechready.com</a:t>
            </a:r>
            <a:r>
              <a:rPr b="1" lang="ru-RU" sz="900" spc="-1" strike="noStrike">
                <a:solidFill>
                  <a:srgbClr val="000000"/>
                </a:solidFill>
                <a:latin typeface="Segoe UI"/>
                <a:ea typeface="+mn-ea"/>
              </a:rPr>
              <a:t>). </a:t>
            </a:r>
            <a:endParaRPr b="0" lang="ru-RU" sz="900" spc="-1" strike="noStrike">
              <a:latin typeface="Arial"/>
            </a:endParaRPr>
          </a:p>
          <a:p>
            <a:pPr marL="216000" indent="-216000">
              <a:lnSpc>
                <a:spcPct val="100000"/>
              </a:lnSpc>
            </a:pPr>
            <a:r>
              <a:rPr b="0" lang="ru-RU" sz="900" spc="-1" strike="noStrike">
                <a:solidFill>
                  <a:srgbClr val="000000"/>
                </a:solidFill>
                <a:latin typeface="Segoe UI"/>
                <a:ea typeface="+mn-ea"/>
              </a:rPr>
              <a:t> </a:t>
            </a:r>
            <a:endParaRPr b="0" lang="ru-RU" sz="900" spc="-1" strike="noStrike">
              <a:latin typeface="Arial"/>
            </a:endParaRPr>
          </a:p>
          <a:p>
            <a:pPr lvl="1" marL="216000" indent="-216000">
              <a:lnSpc>
                <a:spcPct val="100000"/>
              </a:lnSpc>
              <a:buClr>
                <a:srgbClr val="000000"/>
              </a:buClr>
              <a:buFont typeface="Arial"/>
              <a:buChar char="•"/>
            </a:pPr>
            <a:r>
              <a:rPr b="0" lang="ru-RU" sz="900" spc="-1" strike="noStrike">
                <a:solidFill>
                  <a:srgbClr val="000000"/>
                </a:solidFill>
                <a:latin typeface="Segoe UI"/>
                <a:ea typeface="+mn-ea"/>
              </a:rPr>
              <a:t>This slide should introduce the session by identifying how this information helps the attendee, partners and customers be more successful. Why is this content important?</a:t>
            </a:r>
            <a:endParaRPr b="0" lang="ru-RU" sz="900" spc="-1" strike="noStrike">
              <a:latin typeface="Arial"/>
            </a:endParaRPr>
          </a:p>
          <a:p>
            <a:pPr lvl="1" marL="216000" indent="-216000">
              <a:lnSpc>
                <a:spcPct val="100000"/>
              </a:lnSpc>
              <a:buClr>
                <a:srgbClr val="000000"/>
              </a:buClr>
              <a:buFont typeface="Arial"/>
              <a:buChar char="•"/>
            </a:pPr>
            <a:r>
              <a:rPr b="0" lang="ru-RU" sz="900" spc="-1" strike="noStrike">
                <a:solidFill>
                  <a:srgbClr val="000000"/>
                </a:solidFill>
                <a:latin typeface="Segoe UI"/>
                <a:ea typeface="+mn-ea"/>
              </a:rPr>
              <a:t>This slide should call out what’s important about the session (sort of the why should we care, why is this important and how will it help our customers/partners be successful) as well as the key takeaways/objectives associated with the session. Call out what attendees will be able to execute on using the information gained in this session. What will they be able to walk away from this session and execute on with their customers.</a:t>
            </a:r>
            <a:endParaRPr b="0" lang="ru-RU" sz="900" spc="-1" strike="noStrike">
              <a:latin typeface="Arial"/>
            </a:endParaRPr>
          </a:p>
          <a:p>
            <a:pPr lvl="1" marL="216000" indent="-216000">
              <a:lnSpc>
                <a:spcPct val="100000"/>
              </a:lnSpc>
              <a:buClr>
                <a:srgbClr val="000000"/>
              </a:buClr>
              <a:buFont typeface="Arial"/>
              <a:buChar char="•"/>
            </a:pPr>
            <a:r>
              <a:rPr b="0" lang="ru-RU" sz="900" spc="-1" strike="noStrike">
                <a:solidFill>
                  <a:srgbClr val="000000"/>
                </a:solidFill>
                <a:latin typeface="Segoe UI"/>
                <a:ea typeface="+mn-ea"/>
              </a:rPr>
              <a:t>Good Objectives should be </a:t>
            </a:r>
            <a:r>
              <a:rPr b="1" lang="ru-RU" sz="900" spc="-1" strike="noStrike">
                <a:solidFill>
                  <a:srgbClr val="000000"/>
                </a:solidFill>
                <a:latin typeface="Segoe UI"/>
                <a:ea typeface="+mn-ea"/>
              </a:rPr>
              <a:t>SMART</a:t>
            </a:r>
            <a:r>
              <a:rPr b="0" lang="ru-RU" sz="900" spc="-1" strike="noStrike">
                <a:solidFill>
                  <a:srgbClr val="000000"/>
                </a:solidFill>
                <a:latin typeface="Segoe UI"/>
                <a:ea typeface="+mn-ea"/>
              </a:rPr>
              <a:t> (specific, measurable, achievable, realistic, time-bound). Focus on the key takeaways and why this information is important to the attendee, our partners and our customers.</a:t>
            </a:r>
            <a:endParaRPr b="0" lang="ru-RU" sz="900" spc="-1" strike="noStrike">
              <a:latin typeface="Arial"/>
            </a:endParaRPr>
          </a:p>
          <a:p>
            <a:pPr lvl="1" marL="216000" indent="-216000">
              <a:lnSpc>
                <a:spcPct val="100000"/>
              </a:lnSpc>
              <a:buClr>
                <a:srgbClr val="000000"/>
              </a:buClr>
              <a:buFont typeface="Arial"/>
              <a:buChar char="•"/>
            </a:pPr>
            <a:r>
              <a:rPr b="0" lang="ru-RU" sz="900" spc="-1" strike="noStrike">
                <a:solidFill>
                  <a:srgbClr val="000000"/>
                </a:solidFill>
                <a:latin typeface="Segoe UI"/>
                <a:ea typeface="+mn-ea"/>
              </a:rPr>
              <a:t>Each session has objectives defined and published on </a:t>
            </a:r>
            <a:r>
              <a:rPr b="0" lang="ru-RU" sz="900" spc="-1" strike="noStrike" u="sng">
                <a:solidFill>
                  <a:srgbClr val="000000"/>
                </a:solidFill>
                <a:uFillTx/>
                <a:latin typeface="Segoe UI"/>
                <a:ea typeface="+mn-ea"/>
                <a:hlinkClick r:id="rId2"/>
              </a:rPr>
              <a:t>www.mytechready.com</a:t>
            </a:r>
            <a:r>
              <a:rPr b="0" lang="ru-RU" sz="900" spc="-1" strike="noStrike">
                <a:solidFill>
                  <a:srgbClr val="000000"/>
                </a:solidFill>
                <a:latin typeface="Segoe UI"/>
                <a:ea typeface="+mn-ea"/>
              </a:rPr>
              <a:t>, please work with your Track PM to call these out here in the slide deck.</a:t>
            </a:r>
            <a:endParaRPr b="0" lang="ru-RU" sz="900" spc="-1" strike="noStrike">
              <a:latin typeface="Arial"/>
            </a:endParaRPr>
          </a:p>
          <a:p>
            <a:pPr marL="216000" indent="-216000">
              <a:lnSpc>
                <a:spcPct val="100000"/>
              </a:lnSpc>
            </a:pPr>
            <a:endParaRPr b="0" lang="ru-RU" sz="900" spc="-1" strike="noStrike">
              <a:latin typeface="Arial"/>
            </a:endParaRPr>
          </a:p>
          <a:p>
            <a:pPr marL="216000" indent="-216000">
              <a:lnSpc>
                <a:spcPct val="100000"/>
              </a:lnSpc>
            </a:pPr>
            <a:r>
              <a:rPr b="0" lang="ru-RU" sz="900" spc="-1" strike="noStrike">
                <a:solidFill>
                  <a:srgbClr val="000000"/>
                </a:solidFill>
                <a:latin typeface="Segoe UI"/>
                <a:ea typeface="+mn-ea"/>
              </a:rPr>
              <a:t>If you have questions, please contact your Track PM. See slide 5 in this template for a complete list of Tracks and TPMs.</a:t>
            </a:r>
            <a:endParaRPr b="0" lang="ru-RU" sz="900" spc="-1" strike="noStrike">
              <a:latin typeface="Arial"/>
            </a:endParaRPr>
          </a:p>
          <a:p>
            <a:pPr marL="216000" indent="-216000">
              <a:lnSpc>
                <a:spcPct val="100000"/>
              </a:lnSpc>
            </a:pPr>
            <a:endParaRPr b="0" lang="ru-RU" sz="900" spc="-1" strike="noStrike">
              <a:latin typeface="Arial"/>
            </a:endParaRPr>
          </a:p>
        </p:txBody>
      </p:sp>
      <p:sp>
        <p:nvSpPr>
          <p:cNvPr id="1686" name="TextShape 3"/>
          <p:cNvSpPr txBox="1"/>
          <p:nvPr/>
        </p:nvSpPr>
        <p:spPr>
          <a:xfrm>
            <a:off x="3884760" y="0"/>
            <a:ext cx="2971440" cy="456840"/>
          </a:xfrm>
          <a:prstGeom prst="rect">
            <a:avLst/>
          </a:prstGeom>
          <a:noFill/>
          <a:ln>
            <a:noFill/>
          </a:ln>
        </p:spPr>
        <p:txBody>
          <a:bodyPr>
            <a:noAutofit/>
          </a:bodyPr>
          <a:p>
            <a:pPr algn="r">
              <a:lnSpc>
                <a:spcPct val="100000"/>
              </a:lnSpc>
            </a:pPr>
            <a:fld id="{7BB40EAB-B06B-42DF-B61C-37781D91ACE3}"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87"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b="0" lang="ru-RU" sz="400" spc="-1" strike="noStrike">
              <a:latin typeface="Times New Roman"/>
            </a:endParaRPr>
          </a:p>
          <a:p>
            <a:pPr marL="571680">
              <a:lnSpc>
                <a:spcPct val="100000"/>
              </a:lnSpc>
            </a:pPr>
            <a:r>
              <a:rPr b="0" lang="ru-RU"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400" spc="-1" strike="noStrike">
                <a:solidFill>
                  <a:srgbClr val="000000"/>
                </a:solidFill>
                <a:latin typeface="Segoe UI"/>
                <a:ea typeface="Segoe UI"/>
              </a:rPr>
              <a:t>MICROSOFT MAKES NO WARRANTIES, EXPRESS, IMPLIED OR STATUTORY, AS TO THE INFORMATION IN THIS PRESENTATION.</a:t>
            </a:r>
            <a:endParaRPr b="0" lang="ru-RU" sz="400" spc="-1" strike="noStrike">
              <a:latin typeface="Times New Roman"/>
            </a:endParaRPr>
          </a:p>
        </p:txBody>
      </p:sp>
      <p:sp>
        <p:nvSpPr>
          <p:cNvPr id="1688" name="TextShape 5"/>
          <p:cNvSpPr txBox="1"/>
          <p:nvPr/>
        </p:nvSpPr>
        <p:spPr>
          <a:xfrm>
            <a:off x="5909400" y="8685360"/>
            <a:ext cx="946800" cy="456840"/>
          </a:xfrm>
          <a:prstGeom prst="rect">
            <a:avLst/>
          </a:prstGeom>
          <a:noFill/>
          <a:ln>
            <a:noFill/>
          </a:ln>
        </p:spPr>
        <p:txBody>
          <a:bodyPr anchor="b">
            <a:noAutofit/>
          </a:bodyPr>
          <a:p>
            <a:pPr algn="r">
              <a:lnSpc>
                <a:spcPct val="100000"/>
              </a:lnSpc>
            </a:pPr>
            <a:fld id="{BF72F170-6BC7-4415-B913-D83108653F48}"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689"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 Ready 15</a:t>
            </a:r>
            <a:endParaRPr b="0" lang="ru-RU" sz="1200" spc="-1" strike="noStrike">
              <a:latin typeface="Times New Roman"/>
            </a:endParaRPr>
          </a:p>
        </p:txBody>
      </p:sp>
    </p:spTree>
  </p:cSld>
</p:notes>
</file>

<file path=ppt/notesSlides/notesSlide5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0" name="PlaceHolder 1"/>
          <p:cNvSpPr>
            <a:spLocks noGrp="1"/>
          </p:cNvSpPr>
          <p:nvPr>
            <p:ph type="sldImg"/>
          </p:nvPr>
        </p:nvSpPr>
        <p:spPr>
          <a:xfrm>
            <a:off x="380880" y="685800"/>
            <a:ext cx="6095520" cy="3428640"/>
          </a:xfrm>
          <a:prstGeom prst="rect">
            <a:avLst/>
          </a:prstGeom>
        </p:spPr>
      </p:sp>
      <p:sp>
        <p:nvSpPr>
          <p:cNvPr id="169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692" name="TextShape 3"/>
          <p:cNvSpPr txBox="1"/>
          <p:nvPr/>
        </p:nvSpPr>
        <p:spPr>
          <a:xfrm>
            <a:off x="3884760" y="0"/>
            <a:ext cx="2971440" cy="456840"/>
          </a:xfrm>
          <a:prstGeom prst="rect">
            <a:avLst/>
          </a:prstGeom>
          <a:noFill/>
          <a:ln>
            <a:noFill/>
          </a:ln>
        </p:spPr>
        <p:txBody>
          <a:bodyPr>
            <a:noAutofit/>
          </a:bodyPr>
          <a:p>
            <a:pPr algn="r">
              <a:lnSpc>
                <a:spcPct val="100000"/>
              </a:lnSpc>
            </a:pPr>
            <a:fld id="{9213B260-C101-4295-B152-6A92F0F59422}"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93" name="TextShape 4"/>
          <p:cNvSpPr txBox="1"/>
          <p:nvPr/>
        </p:nvSpPr>
        <p:spPr>
          <a:xfrm>
            <a:off x="5909400" y="8685360"/>
            <a:ext cx="946800" cy="456840"/>
          </a:xfrm>
          <a:prstGeom prst="rect">
            <a:avLst/>
          </a:prstGeom>
          <a:noFill/>
          <a:ln>
            <a:noFill/>
          </a:ln>
        </p:spPr>
        <p:txBody>
          <a:bodyPr anchor="b">
            <a:noAutofit/>
          </a:bodyPr>
          <a:p>
            <a:pPr algn="r">
              <a:lnSpc>
                <a:spcPct val="100000"/>
              </a:lnSpc>
            </a:pPr>
            <a:fld id="{27583625-A816-428D-B213-F7332FAA68FB}"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694"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5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95" name="PlaceHolder 1"/>
          <p:cNvSpPr>
            <a:spLocks noGrp="1"/>
          </p:cNvSpPr>
          <p:nvPr>
            <p:ph type="sldImg"/>
          </p:nvPr>
        </p:nvSpPr>
        <p:spPr>
          <a:xfrm>
            <a:off x="380880" y="685800"/>
            <a:ext cx="6095520" cy="3428640"/>
          </a:xfrm>
          <a:prstGeom prst="rect">
            <a:avLst/>
          </a:prstGeom>
        </p:spPr>
      </p:sp>
      <p:sp>
        <p:nvSpPr>
          <p:cNvPr id="1696"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697" name="TextShape 3"/>
          <p:cNvSpPr txBox="1"/>
          <p:nvPr/>
        </p:nvSpPr>
        <p:spPr>
          <a:xfrm>
            <a:off x="3884760" y="0"/>
            <a:ext cx="2971440" cy="456840"/>
          </a:xfrm>
          <a:prstGeom prst="rect">
            <a:avLst/>
          </a:prstGeom>
          <a:noFill/>
          <a:ln>
            <a:noFill/>
          </a:ln>
        </p:spPr>
        <p:txBody>
          <a:bodyPr>
            <a:noAutofit/>
          </a:bodyPr>
          <a:p>
            <a:pPr algn="r">
              <a:lnSpc>
                <a:spcPct val="100000"/>
              </a:lnSpc>
            </a:pPr>
            <a:fld id="{56720C9D-2940-4C9B-AE72-942B7819A53E}"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698" name="TextShape 4"/>
          <p:cNvSpPr txBox="1"/>
          <p:nvPr/>
        </p:nvSpPr>
        <p:spPr>
          <a:xfrm>
            <a:off x="5909400" y="8685360"/>
            <a:ext cx="946800" cy="456840"/>
          </a:xfrm>
          <a:prstGeom prst="rect">
            <a:avLst/>
          </a:prstGeom>
          <a:noFill/>
          <a:ln>
            <a:noFill/>
          </a:ln>
        </p:spPr>
        <p:txBody>
          <a:bodyPr anchor="b">
            <a:noAutofit/>
          </a:bodyPr>
          <a:p>
            <a:pPr algn="r">
              <a:lnSpc>
                <a:spcPct val="100000"/>
              </a:lnSpc>
            </a:pPr>
            <a:fld id="{B85D1654-F026-4EBA-A853-2A90EC45F67D}"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699"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5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0" name="PlaceHolder 1"/>
          <p:cNvSpPr>
            <a:spLocks noGrp="1"/>
          </p:cNvSpPr>
          <p:nvPr>
            <p:ph type="sldImg"/>
          </p:nvPr>
        </p:nvSpPr>
        <p:spPr>
          <a:xfrm>
            <a:off x="380880" y="685800"/>
            <a:ext cx="6095520" cy="3428640"/>
          </a:xfrm>
          <a:prstGeom prst="rect">
            <a:avLst/>
          </a:prstGeom>
        </p:spPr>
      </p:sp>
      <p:sp>
        <p:nvSpPr>
          <p:cNvPr id="170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02" name="TextShape 3"/>
          <p:cNvSpPr txBox="1"/>
          <p:nvPr/>
        </p:nvSpPr>
        <p:spPr>
          <a:xfrm>
            <a:off x="3884760" y="0"/>
            <a:ext cx="2971440" cy="456840"/>
          </a:xfrm>
          <a:prstGeom prst="rect">
            <a:avLst/>
          </a:prstGeom>
          <a:noFill/>
          <a:ln>
            <a:noFill/>
          </a:ln>
        </p:spPr>
        <p:txBody>
          <a:bodyPr>
            <a:noAutofit/>
          </a:bodyPr>
          <a:p>
            <a:pPr algn="r">
              <a:lnSpc>
                <a:spcPct val="100000"/>
              </a:lnSpc>
            </a:pPr>
            <a:fld id="{213794B0-67C7-47B3-BACC-469E7F357BB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03" name="TextShape 4"/>
          <p:cNvSpPr txBox="1"/>
          <p:nvPr/>
        </p:nvSpPr>
        <p:spPr>
          <a:xfrm>
            <a:off x="5909400" y="8685360"/>
            <a:ext cx="946800" cy="456840"/>
          </a:xfrm>
          <a:prstGeom prst="rect">
            <a:avLst/>
          </a:prstGeom>
          <a:noFill/>
          <a:ln>
            <a:noFill/>
          </a:ln>
        </p:spPr>
        <p:txBody>
          <a:bodyPr anchor="b">
            <a:noAutofit/>
          </a:bodyPr>
          <a:p>
            <a:pPr algn="r">
              <a:lnSpc>
                <a:spcPct val="100000"/>
              </a:lnSpc>
            </a:pPr>
            <a:fld id="{02CBF04E-F555-4B41-92D1-58659043D77B}"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04"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5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05" name="TextShape 1"/>
          <p:cNvSpPr txBox="1"/>
          <p:nvPr/>
        </p:nvSpPr>
        <p:spPr>
          <a:xfrm>
            <a:off x="5909400" y="8685360"/>
            <a:ext cx="946800" cy="456840"/>
          </a:xfrm>
          <a:prstGeom prst="rect">
            <a:avLst/>
          </a:prstGeom>
          <a:noFill/>
          <a:ln>
            <a:noFill/>
          </a:ln>
        </p:spPr>
        <p:txBody>
          <a:bodyPr anchor="b">
            <a:noAutofit/>
          </a:bodyPr>
          <a:p>
            <a:pPr algn="r">
              <a:lnSpc>
                <a:spcPct val="100000"/>
              </a:lnSpc>
            </a:pPr>
            <a:fld id="{66DCDF43-05BC-4D55-B4EE-20A48F87036D}"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06" name="PlaceHolder 2"/>
          <p:cNvSpPr>
            <a:spLocks noGrp="1"/>
          </p:cNvSpPr>
          <p:nvPr>
            <p:ph type="sldImg"/>
          </p:nvPr>
        </p:nvSpPr>
        <p:spPr>
          <a:xfrm>
            <a:off x="380880" y="685800"/>
            <a:ext cx="6095520" cy="3428640"/>
          </a:xfrm>
          <a:prstGeom prst="rect">
            <a:avLst/>
          </a:prstGeom>
        </p:spPr>
      </p:sp>
      <p:sp>
        <p:nvSpPr>
          <p:cNvPr id="1707" name="PlaceHolder 3"/>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08" name="TextShape 4"/>
          <p:cNvSpPr txBox="1"/>
          <p:nvPr/>
        </p:nvSpPr>
        <p:spPr>
          <a:xfrm>
            <a:off x="3884760" y="0"/>
            <a:ext cx="2971440" cy="456840"/>
          </a:xfrm>
          <a:prstGeom prst="rect">
            <a:avLst/>
          </a:prstGeom>
          <a:noFill/>
          <a:ln>
            <a:noFill/>
          </a:ln>
        </p:spPr>
        <p:txBody>
          <a:bodyPr>
            <a:noAutofit/>
          </a:bodyPr>
          <a:p>
            <a:pPr algn="r">
              <a:lnSpc>
                <a:spcPct val="100000"/>
              </a:lnSpc>
            </a:pPr>
            <a:fld id="{FEE1E4C9-DB44-486D-B4C0-C144AE1D520D}"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09"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5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0" name="PlaceHolder 1"/>
          <p:cNvSpPr>
            <a:spLocks noGrp="1"/>
          </p:cNvSpPr>
          <p:nvPr>
            <p:ph type="sldImg"/>
          </p:nvPr>
        </p:nvSpPr>
        <p:spPr>
          <a:xfrm>
            <a:off x="380880" y="685800"/>
            <a:ext cx="6095520" cy="3428640"/>
          </a:xfrm>
          <a:prstGeom prst="rect">
            <a:avLst/>
          </a:prstGeom>
        </p:spPr>
      </p:sp>
      <p:sp>
        <p:nvSpPr>
          <p:cNvPr id="1711"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12" name="TextShape 3"/>
          <p:cNvSpPr txBox="1"/>
          <p:nvPr/>
        </p:nvSpPr>
        <p:spPr>
          <a:xfrm>
            <a:off x="5909400" y="8685360"/>
            <a:ext cx="946800" cy="456840"/>
          </a:xfrm>
          <a:prstGeom prst="rect">
            <a:avLst/>
          </a:prstGeom>
          <a:noFill/>
          <a:ln>
            <a:noFill/>
          </a:ln>
        </p:spPr>
        <p:txBody>
          <a:bodyPr anchor="b">
            <a:noAutofit/>
          </a:bodyPr>
          <a:p>
            <a:pPr algn="r">
              <a:lnSpc>
                <a:spcPct val="100000"/>
              </a:lnSpc>
            </a:pPr>
            <a:fld id="{348AF298-CF4F-42AF-9958-6E783E80928F}"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13" name="TextShape 4"/>
          <p:cNvSpPr txBox="1"/>
          <p:nvPr/>
        </p:nvSpPr>
        <p:spPr>
          <a:xfrm>
            <a:off x="3884760" y="0"/>
            <a:ext cx="2971440" cy="456840"/>
          </a:xfrm>
          <a:prstGeom prst="rect">
            <a:avLst/>
          </a:prstGeom>
          <a:noFill/>
          <a:ln>
            <a:noFill/>
          </a:ln>
        </p:spPr>
        <p:txBody>
          <a:bodyPr>
            <a:noAutofit/>
          </a:bodyPr>
          <a:p>
            <a:pPr algn="r">
              <a:lnSpc>
                <a:spcPct val="100000"/>
              </a:lnSpc>
            </a:pPr>
            <a:fld id="{596B8798-6F55-4525-B8CB-553225D946F3}"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14"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5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15" name="PlaceHolder 1"/>
          <p:cNvSpPr>
            <a:spLocks noGrp="1"/>
          </p:cNvSpPr>
          <p:nvPr>
            <p:ph type="sldImg"/>
          </p:nvPr>
        </p:nvSpPr>
        <p:spPr>
          <a:xfrm>
            <a:off x="380880" y="685800"/>
            <a:ext cx="6095520" cy="3428640"/>
          </a:xfrm>
          <a:prstGeom prst="rect">
            <a:avLst/>
          </a:prstGeom>
        </p:spPr>
      </p:sp>
      <p:sp>
        <p:nvSpPr>
          <p:cNvPr id="1716" name="PlaceHolder 2"/>
          <p:cNvSpPr>
            <a:spLocks noGrp="1"/>
          </p:cNvSpPr>
          <p:nvPr>
            <p:ph type="body"/>
          </p:nvPr>
        </p:nvSpPr>
        <p:spPr>
          <a:xfrm>
            <a:off x="685800" y="4343400"/>
            <a:ext cx="5486040" cy="4114440"/>
          </a:xfrm>
          <a:prstGeom prst="rect">
            <a:avLst/>
          </a:prstGeom>
        </p:spPr>
        <p:txBody>
          <a:bodyPr>
            <a:normAutofit/>
          </a:bodyPr>
          <a:p>
            <a:pPr>
              <a:lnSpc>
                <a:spcPct val="90000"/>
              </a:lnSpc>
              <a:spcAft>
                <a:spcPts val="332"/>
              </a:spcAft>
            </a:pPr>
            <a:r>
              <a:rPr b="1" lang="ru-RU" sz="900" spc="-1" strike="noStrike">
                <a:solidFill>
                  <a:srgbClr val="000000"/>
                </a:solidFill>
                <a:latin typeface="Segoe UI"/>
                <a:ea typeface="+mn-ea"/>
              </a:rPr>
              <a:t>This slide is recommended as a final slide to recap the objectives of the session to remind attendees what you said would be covered and to highlight that you did indeed cover those points. </a:t>
            </a:r>
            <a:r>
              <a:rPr b="0" lang="ru-RU" sz="900" spc="-1" strike="noStrike">
                <a:solidFill>
                  <a:srgbClr val="000000"/>
                </a:solidFill>
                <a:latin typeface="Segoe UI"/>
                <a:ea typeface="+mn-ea"/>
              </a:rPr>
              <a:t>The objectives listed on this slide should match the objectives covered on the required Objective slide at the beginning of your presentation. </a:t>
            </a:r>
            <a:endParaRPr b="0" lang="ru-RU" sz="900" spc="-1" strike="noStrike">
              <a:latin typeface="Arial"/>
            </a:endParaRPr>
          </a:p>
          <a:p>
            <a:pPr>
              <a:lnSpc>
                <a:spcPct val="100000"/>
              </a:lnSpc>
            </a:pPr>
            <a:endParaRPr b="0" lang="ru-RU" sz="900" spc="-1" strike="noStrike">
              <a:latin typeface="Arial"/>
            </a:endParaRPr>
          </a:p>
          <a:p>
            <a:pPr>
              <a:lnSpc>
                <a:spcPct val="90000"/>
              </a:lnSpc>
              <a:spcAft>
                <a:spcPts val="332"/>
              </a:spcAft>
            </a:pPr>
            <a:r>
              <a:rPr b="0" lang="ru-RU" sz="900" spc="-1" strike="noStrike">
                <a:solidFill>
                  <a:srgbClr val="000000"/>
                </a:solidFill>
                <a:latin typeface="Segoe UI"/>
                <a:ea typeface="+mn-ea"/>
              </a:rPr>
              <a:t>If you have questions, please contact your Track PM. See slide 5 in this template for a complete list of Tracks and TPMs.</a:t>
            </a:r>
            <a:endParaRPr b="0" lang="ru-RU" sz="900" spc="-1" strike="noStrike">
              <a:latin typeface="Arial"/>
            </a:endParaRPr>
          </a:p>
          <a:p>
            <a:pPr>
              <a:lnSpc>
                <a:spcPct val="100000"/>
              </a:lnSpc>
            </a:pPr>
            <a:endParaRPr b="0" lang="ru-RU" sz="900" spc="-1" strike="noStrike">
              <a:latin typeface="Arial"/>
            </a:endParaRPr>
          </a:p>
        </p:txBody>
      </p:sp>
      <p:sp>
        <p:nvSpPr>
          <p:cNvPr id="1717" name="TextShape 3"/>
          <p:cNvSpPr txBox="1"/>
          <p:nvPr/>
        </p:nvSpPr>
        <p:spPr>
          <a:xfrm>
            <a:off x="3884760" y="0"/>
            <a:ext cx="2971440" cy="456840"/>
          </a:xfrm>
          <a:prstGeom prst="rect">
            <a:avLst/>
          </a:prstGeom>
          <a:noFill/>
          <a:ln>
            <a:noFill/>
          </a:ln>
        </p:spPr>
        <p:txBody>
          <a:bodyPr>
            <a:noAutofit/>
          </a:bodyPr>
          <a:p>
            <a:pPr algn="r">
              <a:lnSpc>
                <a:spcPct val="100000"/>
              </a:lnSpc>
            </a:pPr>
            <a:fld id="{7E031A98-B35F-46B7-83BD-134946752FCB}"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18"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b="0" lang="ru-RU" sz="400" spc="-1" strike="noStrike">
              <a:latin typeface="Times New Roman"/>
            </a:endParaRPr>
          </a:p>
          <a:p>
            <a:pPr marL="571680">
              <a:lnSpc>
                <a:spcPct val="100000"/>
              </a:lnSpc>
            </a:pPr>
            <a:r>
              <a:rPr b="0" lang="ru-RU"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400" spc="-1" strike="noStrike">
                <a:solidFill>
                  <a:srgbClr val="000000"/>
                </a:solidFill>
                <a:latin typeface="Segoe UI"/>
                <a:ea typeface="Segoe UI"/>
              </a:rPr>
              <a:t>MICROSOFT MAKES NO WARRANTIES, EXPRESS, IMPLIED OR STATUTORY, AS TO THE INFORMATION IN THIS PRESENTATION.</a:t>
            </a:r>
            <a:endParaRPr b="0" lang="ru-RU" sz="400" spc="-1" strike="noStrike">
              <a:latin typeface="Times New Roman"/>
            </a:endParaRPr>
          </a:p>
        </p:txBody>
      </p:sp>
      <p:sp>
        <p:nvSpPr>
          <p:cNvPr id="1719" name="TextShape 5"/>
          <p:cNvSpPr txBox="1"/>
          <p:nvPr/>
        </p:nvSpPr>
        <p:spPr>
          <a:xfrm>
            <a:off x="5909400" y="8685360"/>
            <a:ext cx="946800" cy="456840"/>
          </a:xfrm>
          <a:prstGeom prst="rect">
            <a:avLst/>
          </a:prstGeom>
          <a:noFill/>
          <a:ln>
            <a:noFill/>
          </a:ln>
        </p:spPr>
        <p:txBody>
          <a:bodyPr anchor="b">
            <a:noAutofit/>
          </a:bodyPr>
          <a:p>
            <a:pPr algn="r">
              <a:lnSpc>
                <a:spcPct val="100000"/>
              </a:lnSpc>
            </a:pPr>
            <a:fld id="{1127A4F6-3D3A-41C6-88D5-EC952F736942}"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20"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 Ready 15</a:t>
            </a:r>
            <a:endParaRPr b="0" lang="ru-RU" sz="1200" spc="-1" strike="noStrike">
              <a:latin typeface="Times New Roman"/>
            </a:endParaRPr>
          </a:p>
        </p:txBody>
      </p:sp>
    </p:spTree>
  </p:cSld>
</p:notes>
</file>

<file path=ppt/notesSlides/notesSlide5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1" name="PlaceHolder 1"/>
          <p:cNvSpPr>
            <a:spLocks noGrp="1"/>
          </p:cNvSpPr>
          <p:nvPr>
            <p:ph type="sldImg"/>
          </p:nvPr>
        </p:nvSpPr>
        <p:spPr>
          <a:xfrm>
            <a:off x="380880" y="685800"/>
            <a:ext cx="6095520" cy="3428640"/>
          </a:xfrm>
          <a:prstGeom prst="rect">
            <a:avLst/>
          </a:prstGeom>
        </p:spPr>
      </p:sp>
      <p:sp>
        <p:nvSpPr>
          <p:cNvPr id="1722" name="PlaceHolder 2"/>
          <p:cNvSpPr>
            <a:spLocks noGrp="1"/>
          </p:cNvSpPr>
          <p:nvPr>
            <p:ph type="body"/>
          </p:nvPr>
        </p:nvSpPr>
        <p:spPr>
          <a:xfrm>
            <a:off x="685800" y="4343400"/>
            <a:ext cx="5486040" cy="4114440"/>
          </a:xfrm>
          <a:prstGeom prst="rect">
            <a:avLst/>
          </a:prstGeom>
        </p:spPr>
        <p:txBody>
          <a:bodyPr>
            <a:normAutofit fontScale="76000"/>
          </a:bodyPr>
          <a:p>
            <a:pPr marL="114480" indent="-114120">
              <a:lnSpc>
                <a:spcPct val="100000"/>
              </a:lnSpc>
            </a:pPr>
            <a:r>
              <a:rPr b="0" lang="ru-RU" sz="2000" spc="-1" strike="noStrike">
                <a:latin typeface="Segoe"/>
              </a:rPr>
              <a:t>Speakers should use this slide to identify content, related to their presentation, being offered in other sessions or labs at TechReady. </a:t>
            </a:r>
            <a:endParaRPr b="0" lang="ru-RU" sz="2000" spc="-1" strike="noStrike">
              <a:latin typeface="Arial"/>
            </a:endParaRPr>
          </a:p>
          <a:p>
            <a:pPr marL="114480" indent="-114120">
              <a:lnSpc>
                <a:spcPct val="100000"/>
              </a:lnSpc>
            </a:pPr>
            <a:endParaRPr b="0" lang="ru-RU" sz="2000" spc="-1" strike="noStrike">
              <a:latin typeface="Arial"/>
            </a:endParaRPr>
          </a:p>
          <a:p>
            <a:pPr marL="114480" indent="-114120">
              <a:lnSpc>
                <a:spcPct val="100000"/>
              </a:lnSpc>
            </a:pPr>
            <a:r>
              <a:rPr b="0" lang="ru-RU" sz="2000" spc="-1" strike="noStrike">
                <a:latin typeface="Segoe"/>
              </a:rPr>
              <a:t>Your Track PM can provide a full listing of all of the sessions, hands-on labs, Instructor-led Labs and TechReady Talks in your track, as well as the other tracks.</a:t>
            </a:r>
            <a:endParaRPr b="0" lang="ru-RU" sz="2000" spc="-1" strike="noStrike">
              <a:latin typeface="Arial"/>
            </a:endParaRPr>
          </a:p>
          <a:p>
            <a:pPr marL="114480" indent="-114120">
              <a:lnSpc>
                <a:spcPct val="100000"/>
              </a:lnSpc>
            </a:pPr>
            <a:endParaRPr b="0" lang="ru-RU" sz="2000" spc="-1" strike="noStrike">
              <a:latin typeface="Arial"/>
            </a:endParaRPr>
          </a:p>
          <a:p>
            <a:pPr>
              <a:lnSpc>
                <a:spcPct val="90000"/>
              </a:lnSpc>
              <a:spcAft>
                <a:spcPts val="332"/>
              </a:spcAft>
            </a:pPr>
            <a:r>
              <a:rPr b="0" lang="ru-RU" sz="2000" spc="-1" strike="noStrike">
                <a:latin typeface="Segoe"/>
              </a:rPr>
              <a:t>If there is additional content available that attendees should know about, please add a section for Additional Resources to the slide. In this section you can call out whitepapers or websites that you and your team have created.</a:t>
            </a:r>
            <a:endParaRPr b="0" lang="ru-RU" sz="2000" spc="-1" strike="noStrike">
              <a:latin typeface="Arial"/>
            </a:endParaRPr>
          </a:p>
          <a:p>
            <a:pPr>
              <a:lnSpc>
                <a:spcPct val="90000"/>
              </a:lnSpc>
              <a:spcAft>
                <a:spcPts val="332"/>
              </a:spcAft>
            </a:pPr>
            <a:endParaRPr b="0" lang="ru-RU" sz="2000" spc="-1" strike="noStrike">
              <a:latin typeface="Arial"/>
            </a:endParaRPr>
          </a:p>
          <a:p>
            <a:pPr marL="114480" indent="-114120">
              <a:lnSpc>
                <a:spcPct val="90000"/>
              </a:lnSpc>
              <a:spcAft>
                <a:spcPts val="332"/>
              </a:spcAft>
            </a:pPr>
            <a:r>
              <a:rPr b="0" lang="ru-RU" sz="900" spc="-1" strike="noStrike">
                <a:solidFill>
                  <a:srgbClr val="000000"/>
                </a:solidFill>
                <a:latin typeface="Segoe UI"/>
                <a:ea typeface="+mn-ea"/>
              </a:rPr>
              <a:t>If you have questions, please contact your Track PM. See slide 5 in this template for a complete list of Tracks and TPMs.</a:t>
            </a:r>
            <a:endParaRPr b="0" lang="ru-RU" sz="900" spc="-1" strike="noStrike">
              <a:latin typeface="Arial"/>
            </a:endParaRPr>
          </a:p>
          <a:p>
            <a:pPr marL="114480" indent="-114120">
              <a:lnSpc>
                <a:spcPct val="100000"/>
              </a:lnSpc>
            </a:pPr>
            <a:endParaRPr b="0" lang="ru-RU" sz="900" spc="-1" strike="noStrike">
              <a:latin typeface="Arial"/>
            </a:endParaRPr>
          </a:p>
        </p:txBody>
      </p:sp>
      <p:sp>
        <p:nvSpPr>
          <p:cNvPr id="1723" name="TextShape 3"/>
          <p:cNvSpPr txBox="1"/>
          <p:nvPr/>
        </p:nvSpPr>
        <p:spPr>
          <a:xfrm>
            <a:off x="3884760" y="0"/>
            <a:ext cx="2971440" cy="456840"/>
          </a:xfrm>
          <a:prstGeom prst="rect">
            <a:avLst/>
          </a:prstGeom>
          <a:noFill/>
          <a:ln>
            <a:noFill/>
          </a:ln>
        </p:spPr>
        <p:txBody>
          <a:bodyPr>
            <a:noAutofit/>
          </a:bodyPr>
          <a:p>
            <a:pPr algn="r">
              <a:lnSpc>
                <a:spcPct val="100000"/>
              </a:lnSpc>
            </a:pPr>
            <a:fld id="{50B0C76D-B125-436C-8F65-582C1F0395E7}"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24"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b="0" lang="ru-RU" sz="400" spc="-1" strike="noStrike">
              <a:latin typeface="Times New Roman"/>
            </a:endParaRPr>
          </a:p>
          <a:p>
            <a:pPr marL="571680">
              <a:lnSpc>
                <a:spcPct val="100000"/>
              </a:lnSpc>
            </a:pPr>
            <a:r>
              <a:rPr b="0" lang="ru-RU"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400" spc="-1" strike="noStrike">
                <a:solidFill>
                  <a:srgbClr val="000000"/>
                </a:solidFill>
                <a:latin typeface="Segoe UI"/>
                <a:ea typeface="Segoe UI"/>
              </a:rPr>
              <a:t>MICROSOFT MAKES NO WARRANTIES, EXPRESS, IMPLIED OR STATUTORY, AS TO THE INFORMATION IN THIS PRESENTATION.</a:t>
            </a:r>
            <a:endParaRPr b="0" lang="ru-RU" sz="400" spc="-1" strike="noStrike">
              <a:latin typeface="Times New Roman"/>
            </a:endParaRPr>
          </a:p>
        </p:txBody>
      </p:sp>
      <p:sp>
        <p:nvSpPr>
          <p:cNvPr id="1725" name="TextShape 5"/>
          <p:cNvSpPr txBox="1"/>
          <p:nvPr/>
        </p:nvSpPr>
        <p:spPr>
          <a:xfrm>
            <a:off x="5909400" y="8685360"/>
            <a:ext cx="946800" cy="456840"/>
          </a:xfrm>
          <a:prstGeom prst="rect">
            <a:avLst/>
          </a:prstGeom>
          <a:noFill/>
          <a:ln>
            <a:noFill/>
          </a:ln>
        </p:spPr>
        <p:txBody>
          <a:bodyPr anchor="b">
            <a:noAutofit/>
          </a:bodyPr>
          <a:p>
            <a:pPr algn="r">
              <a:lnSpc>
                <a:spcPct val="100000"/>
              </a:lnSpc>
            </a:pPr>
            <a:fld id="{AB1E5BA0-7078-4B0E-83C7-F820A1B107CC}"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26"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 Ready 15</a:t>
            </a:r>
            <a:endParaRPr b="0" lang="ru-RU" sz="1200" spc="-1" strike="noStrike">
              <a:latin typeface="Times New Roman"/>
            </a:endParaRPr>
          </a:p>
        </p:txBody>
      </p:sp>
    </p:spTree>
  </p:cSld>
</p:notes>
</file>

<file path=ppt/notesSlides/notesSlide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4" name="PlaceHolder 1"/>
          <p:cNvSpPr>
            <a:spLocks noGrp="1"/>
          </p:cNvSpPr>
          <p:nvPr>
            <p:ph type="sldImg"/>
          </p:nvPr>
        </p:nvSpPr>
        <p:spPr>
          <a:xfrm>
            <a:off x="380880" y="685800"/>
            <a:ext cx="6095520" cy="3428640"/>
          </a:xfrm>
          <a:prstGeom prst="rect">
            <a:avLst/>
          </a:prstGeom>
        </p:spPr>
      </p:sp>
      <p:sp>
        <p:nvSpPr>
          <p:cNvPr id="1535"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br/>
            <a:r>
              <a:rPr b="0" lang="ru-RU" sz="2000" spc="-1" strike="noStrike">
                <a:latin typeface="Arial"/>
              </a:rPr>
              <a:t>Close</a:t>
            </a:r>
            <a:br/>
            <a:endParaRPr b="0" lang="ru-RU" sz="2000" spc="-1" strike="noStrike">
              <a:latin typeface="Arial"/>
            </a:endParaRPr>
          </a:p>
        </p:txBody>
      </p:sp>
      <p:sp>
        <p:nvSpPr>
          <p:cNvPr id="1536"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37" name="TextShape 4"/>
          <p:cNvSpPr txBox="1"/>
          <p:nvPr/>
        </p:nvSpPr>
        <p:spPr>
          <a:xfrm>
            <a:off x="3884760" y="0"/>
            <a:ext cx="2971440" cy="456840"/>
          </a:xfrm>
          <a:prstGeom prst="rect">
            <a:avLst/>
          </a:prstGeom>
          <a:noFill/>
          <a:ln>
            <a:noFill/>
          </a:ln>
        </p:spPr>
        <p:txBody>
          <a:bodyPr>
            <a:noAutofit/>
          </a:bodyPr>
          <a:p>
            <a:pPr algn="r">
              <a:lnSpc>
                <a:spcPct val="100000"/>
              </a:lnSpc>
            </a:pPr>
            <a:fld id="{2BB71D6B-895A-41F6-B815-979526003A4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38" name="TextShape 5"/>
          <p:cNvSpPr txBox="1"/>
          <p:nvPr/>
        </p:nvSpPr>
        <p:spPr>
          <a:xfrm>
            <a:off x="5909400" y="8685360"/>
            <a:ext cx="946800" cy="456840"/>
          </a:xfrm>
          <a:prstGeom prst="rect">
            <a:avLst/>
          </a:prstGeom>
          <a:noFill/>
          <a:ln>
            <a:noFill/>
          </a:ln>
        </p:spPr>
        <p:txBody>
          <a:bodyPr anchor="b">
            <a:noAutofit/>
          </a:bodyPr>
          <a:p>
            <a:pPr algn="r">
              <a:lnSpc>
                <a:spcPct val="100000"/>
              </a:lnSpc>
            </a:pPr>
            <a:fld id="{EBA27BE1-933C-470B-A540-31409119C8EA}"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60.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27" name="PlaceHolder 1"/>
          <p:cNvSpPr>
            <a:spLocks noGrp="1"/>
          </p:cNvSpPr>
          <p:nvPr>
            <p:ph type="sldImg"/>
          </p:nvPr>
        </p:nvSpPr>
        <p:spPr>
          <a:xfrm>
            <a:off x="380880" y="685800"/>
            <a:ext cx="6095520" cy="3428640"/>
          </a:xfrm>
          <a:prstGeom prst="rect">
            <a:avLst/>
          </a:prstGeom>
        </p:spPr>
      </p:sp>
      <p:sp>
        <p:nvSpPr>
          <p:cNvPr id="1728" name="PlaceHolder 2"/>
          <p:cNvSpPr>
            <a:spLocks noGrp="1"/>
          </p:cNvSpPr>
          <p:nvPr>
            <p:ph type="body"/>
          </p:nvPr>
        </p:nvSpPr>
        <p:spPr>
          <a:xfrm>
            <a:off x="685800" y="4343400"/>
            <a:ext cx="5486040" cy="4114440"/>
          </a:xfrm>
          <a:prstGeom prst="rect">
            <a:avLst/>
          </a:prstGeom>
        </p:spPr>
        <p:txBody>
          <a:bodyPr>
            <a:noAutofit/>
          </a:bodyPr>
          <a:p>
            <a:pPr>
              <a:lnSpc>
                <a:spcPct val="90000"/>
              </a:lnSpc>
              <a:spcAft>
                <a:spcPts val="332"/>
              </a:spcAft>
            </a:pPr>
            <a:r>
              <a:rPr b="1" lang="ru-RU" sz="2000" spc="-1" strike="noStrike">
                <a:latin typeface="Segoe"/>
              </a:rPr>
              <a:t>Speakers: </a:t>
            </a:r>
            <a:r>
              <a:rPr b="0" lang="ru-RU" sz="2000" spc="-1" strike="noStrike">
                <a:latin typeface="Segoe"/>
              </a:rPr>
              <a:t>The Launch Video button is not activated at this time. Please note this slide will be exchanged for the actual evaluation slide onsite when it will be linked to videos designed to encourage attendees to complete their evals. During your session, the evaluation video needs to be activated by </a:t>
            </a:r>
            <a:r>
              <a:rPr b="1" lang="ru-RU" sz="2000" spc="-1" strike="noStrike">
                <a:latin typeface="Segoe"/>
              </a:rPr>
              <a:t>you</a:t>
            </a:r>
            <a:r>
              <a:rPr b="0" lang="ru-RU" sz="2000" spc="-1" strike="noStrike">
                <a:latin typeface="Segoe"/>
              </a:rPr>
              <a:t> clicking on the launch video button on this slide.</a:t>
            </a:r>
            <a:endParaRPr b="0" lang="ru-RU" sz="2000" spc="-1" strike="noStrike">
              <a:latin typeface="Arial"/>
            </a:endParaRPr>
          </a:p>
          <a:p>
            <a:pPr>
              <a:lnSpc>
                <a:spcPct val="100000"/>
              </a:lnSpc>
            </a:pPr>
            <a:endParaRPr b="0" lang="ru-RU" sz="2000" spc="-1" strike="noStrike">
              <a:latin typeface="Arial"/>
            </a:endParaRPr>
          </a:p>
        </p:txBody>
      </p:sp>
      <p:sp>
        <p:nvSpPr>
          <p:cNvPr id="1729" name="TextShape 3"/>
          <p:cNvSpPr txBox="1"/>
          <p:nvPr/>
        </p:nvSpPr>
        <p:spPr>
          <a:xfrm>
            <a:off x="3884760" y="0"/>
            <a:ext cx="2971440" cy="456840"/>
          </a:xfrm>
          <a:prstGeom prst="rect">
            <a:avLst/>
          </a:prstGeom>
          <a:noFill/>
          <a:ln>
            <a:noFill/>
          </a:ln>
        </p:spPr>
        <p:txBody>
          <a:bodyPr>
            <a:noAutofit/>
          </a:bodyPr>
          <a:p>
            <a:pPr algn="r">
              <a:lnSpc>
                <a:spcPct val="100000"/>
              </a:lnSpc>
            </a:pPr>
            <a:fld id="{85DA810D-AE2C-41DC-8DF7-E16A501FEBB7}"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30" name="TextShape 4"/>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2012 Microsoft Corporation. All rights reserved. Microsoft, Windows, Windows Vista and other product names are or may be registered trademarks and/or trademarks in the U.S. and/or other countries.</a:t>
            </a:r>
            <a:endParaRPr b="0" lang="ru-RU" sz="400" spc="-1" strike="noStrike">
              <a:latin typeface="Times New Roman"/>
            </a:endParaRPr>
          </a:p>
          <a:p>
            <a:pPr marL="571680">
              <a:lnSpc>
                <a:spcPct val="100000"/>
              </a:lnSpc>
            </a:pPr>
            <a:r>
              <a:rPr b="0" lang="ru-RU" sz="400" spc="-1" strike="noStrike">
                <a:solidFill>
                  <a:srgbClr val="000000"/>
                </a:solidFill>
                <a:latin typeface="Segoe UI"/>
                <a:ea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
              <a:rPr b="0" lang="ru-RU" sz="400" spc="-1" strike="noStrike">
                <a:solidFill>
                  <a:srgbClr val="000000"/>
                </a:solidFill>
                <a:latin typeface="Segoe UI"/>
                <a:ea typeface="Segoe UI"/>
              </a:rPr>
              <a:t>MICROSOFT MAKES NO WARRANTIES, EXPRESS, IMPLIED OR STATUTORY, AS TO THE INFORMATION IN THIS PRESENTATION.</a:t>
            </a:r>
            <a:endParaRPr b="0" lang="ru-RU" sz="400" spc="-1" strike="noStrike">
              <a:latin typeface="Times New Roman"/>
            </a:endParaRPr>
          </a:p>
        </p:txBody>
      </p:sp>
      <p:sp>
        <p:nvSpPr>
          <p:cNvPr id="1731" name="TextShape 5"/>
          <p:cNvSpPr txBox="1"/>
          <p:nvPr/>
        </p:nvSpPr>
        <p:spPr>
          <a:xfrm>
            <a:off x="5909400" y="8685360"/>
            <a:ext cx="946800" cy="456840"/>
          </a:xfrm>
          <a:prstGeom prst="rect">
            <a:avLst/>
          </a:prstGeom>
          <a:noFill/>
          <a:ln>
            <a:noFill/>
          </a:ln>
        </p:spPr>
        <p:txBody>
          <a:bodyPr anchor="b">
            <a:noAutofit/>
          </a:bodyPr>
          <a:p>
            <a:pPr algn="r">
              <a:lnSpc>
                <a:spcPct val="100000"/>
              </a:lnSpc>
            </a:pPr>
            <a:fld id="{B961821E-8A73-4F5D-BF5A-27F86D6772E0}"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32" name="TextShape 6"/>
          <p:cNvSpPr txBox="1"/>
          <p:nvPr/>
        </p:nvSpPr>
        <p:spPr>
          <a:xfrm>
            <a:off x="0" y="0"/>
            <a:ext cx="2971440" cy="456840"/>
          </a:xfrm>
          <a:prstGeom prst="rect">
            <a:avLst/>
          </a:prstGeom>
          <a:noFill/>
          <a:ln>
            <a:noFill/>
          </a:ln>
        </p:spPr>
        <p:txBody>
          <a:bodyPr>
            <a:noAutofit/>
          </a:bodyPr>
          <a:p>
            <a:pPr>
              <a:lnSpc>
                <a:spcPct val="100000"/>
              </a:lnSpc>
            </a:pPr>
            <a:r>
              <a:rPr b="0" lang="ru-RU" sz="1200" spc="-1" strike="noStrike">
                <a:solidFill>
                  <a:srgbClr val="000000"/>
                </a:solidFill>
                <a:latin typeface="Segoe UI"/>
                <a:ea typeface="+mn-ea"/>
              </a:rPr>
              <a:t>Tech Ready 15</a:t>
            </a:r>
            <a:endParaRPr b="0" lang="ru-RU" sz="1200" spc="-1" strike="noStrike">
              <a:latin typeface="Times New Roman"/>
            </a:endParaRPr>
          </a:p>
        </p:txBody>
      </p:sp>
    </p:spTree>
  </p:cSld>
</p:notes>
</file>

<file path=ppt/notesSlides/notesSlide61.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3" name="PlaceHolder 1"/>
          <p:cNvSpPr>
            <a:spLocks noGrp="1"/>
          </p:cNvSpPr>
          <p:nvPr>
            <p:ph type="sldImg"/>
          </p:nvPr>
        </p:nvSpPr>
        <p:spPr>
          <a:xfrm>
            <a:off x="380880" y="685800"/>
            <a:ext cx="6095520" cy="3428640"/>
          </a:xfrm>
          <a:prstGeom prst="rect">
            <a:avLst/>
          </a:prstGeom>
        </p:spPr>
      </p:sp>
      <p:sp>
        <p:nvSpPr>
          <p:cNvPr id="1734" name="PlaceHolder 2"/>
          <p:cNvSpPr>
            <a:spLocks noGrp="1"/>
          </p:cNvSpPr>
          <p:nvPr>
            <p:ph type="body"/>
          </p:nvPr>
        </p:nvSpPr>
        <p:spPr>
          <a:xfrm>
            <a:off x="685800" y="4343400"/>
            <a:ext cx="5486040" cy="4114440"/>
          </a:xfrm>
          <a:prstGeom prst="rect">
            <a:avLst/>
          </a:prstGeom>
        </p:spPr>
        <p:txBody>
          <a:bodyPr>
            <a:noAutofit/>
          </a:bodyPr>
          <a:p>
            <a:pPr>
              <a:lnSpc>
                <a:spcPct val="100000"/>
              </a:lnSpc>
            </a:pPr>
            <a:r>
              <a:rPr b="0" lang="ru-RU" sz="900" spc="-1" strike="noStrike">
                <a:latin typeface="Calibri"/>
                <a:ea typeface="Calibri"/>
              </a:rPr>
              <a:t>Note - It is important for attendees to use the Q&amp;A microphone located in the session room:</a:t>
            </a:r>
            <a:endParaRPr b="0" lang="ru-RU" sz="900" spc="-1" strike="noStrike">
              <a:latin typeface="Arial"/>
            </a:endParaRPr>
          </a:p>
          <a:p>
            <a:pPr marL="343080" indent="-342720">
              <a:lnSpc>
                <a:spcPct val="100000"/>
              </a:lnSpc>
              <a:buClr>
                <a:srgbClr val="000000"/>
              </a:buClr>
              <a:buFont typeface="+mj-lt"/>
              <a:buAutoNum type="arabicPeriod"/>
            </a:pPr>
            <a:r>
              <a:rPr b="0" lang="ru-RU" sz="900" spc="-1" strike="noStrike">
                <a:latin typeface="Calibri"/>
                <a:ea typeface="Times New Roman"/>
              </a:rPr>
              <a:t>TechReadyTV recordings cannot capture Q&amp;A unless it is spoken using the microphone</a:t>
            </a:r>
            <a:endParaRPr b="0" lang="ru-RU" sz="900" spc="-1" strike="noStrike">
              <a:latin typeface="Arial"/>
            </a:endParaRPr>
          </a:p>
          <a:p>
            <a:pPr marL="343080" indent="-342720">
              <a:lnSpc>
                <a:spcPct val="100000"/>
              </a:lnSpc>
              <a:buClr>
                <a:srgbClr val="000000"/>
              </a:buClr>
              <a:buFont typeface="+mj-lt"/>
              <a:buAutoNum type="arabicPeriod"/>
            </a:pPr>
            <a:r>
              <a:rPr b="0" lang="ru-RU" sz="900" spc="-1" strike="noStrike">
                <a:latin typeface="Calibri"/>
                <a:ea typeface="Times New Roman"/>
              </a:rPr>
              <a:t>Attendees in the back of the room may not be able to hear a question from someone in the front of the room</a:t>
            </a:r>
            <a:endParaRPr b="0" lang="ru-RU" sz="900" spc="-1" strike="noStrike">
              <a:latin typeface="Arial"/>
            </a:endParaRPr>
          </a:p>
          <a:p>
            <a:pPr>
              <a:lnSpc>
                <a:spcPct val="100000"/>
              </a:lnSpc>
            </a:pPr>
            <a:r>
              <a:rPr b="1" lang="ru-RU" sz="900" spc="-1" strike="noStrike">
                <a:latin typeface="Calibri"/>
                <a:ea typeface="Calibri"/>
              </a:rPr>
              <a:t>SPEAKERS MUST REPEAT THE QUESTIONS IF THE ATTENDEE IS NOT USING THE MICROPHONE</a:t>
            </a:r>
            <a:endParaRPr b="0" lang="ru-RU" sz="900" spc="-1" strike="noStrike">
              <a:latin typeface="Arial"/>
            </a:endParaRPr>
          </a:p>
          <a:p>
            <a:pPr>
              <a:lnSpc>
                <a:spcPct val="100000"/>
              </a:lnSpc>
            </a:pPr>
            <a:endParaRPr b="0" lang="ru-RU" sz="900" spc="-1" strike="noStrike">
              <a:latin typeface="Arial"/>
            </a:endParaRPr>
          </a:p>
        </p:txBody>
      </p:sp>
      <p:sp>
        <p:nvSpPr>
          <p:cNvPr id="1735"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736" name="TextShape 4"/>
          <p:cNvSpPr txBox="1"/>
          <p:nvPr/>
        </p:nvSpPr>
        <p:spPr>
          <a:xfrm>
            <a:off x="3884760" y="0"/>
            <a:ext cx="2971440" cy="456840"/>
          </a:xfrm>
          <a:prstGeom prst="rect">
            <a:avLst/>
          </a:prstGeom>
          <a:noFill/>
          <a:ln>
            <a:noFill/>
          </a:ln>
        </p:spPr>
        <p:txBody>
          <a:bodyPr>
            <a:noAutofit/>
          </a:bodyPr>
          <a:p>
            <a:pPr algn="r">
              <a:lnSpc>
                <a:spcPct val="100000"/>
              </a:lnSpc>
            </a:pPr>
            <a:fld id="{F3D6BE47-B09B-48E6-9E5E-286BF830CC06}"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37" name="TextShape 5"/>
          <p:cNvSpPr txBox="1"/>
          <p:nvPr/>
        </p:nvSpPr>
        <p:spPr>
          <a:xfrm>
            <a:off x="5909400" y="8685360"/>
            <a:ext cx="946800" cy="456840"/>
          </a:xfrm>
          <a:prstGeom prst="rect">
            <a:avLst/>
          </a:prstGeom>
          <a:noFill/>
          <a:ln>
            <a:noFill/>
          </a:ln>
        </p:spPr>
        <p:txBody>
          <a:bodyPr anchor="b">
            <a:noAutofit/>
          </a:bodyPr>
          <a:p>
            <a:pPr algn="r">
              <a:lnSpc>
                <a:spcPct val="100000"/>
              </a:lnSpc>
            </a:pPr>
            <a:fld id="{8C17FC72-72FD-4ACF-BB94-90C8AE190438}"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62.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38" name="PlaceHolder 1"/>
          <p:cNvSpPr>
            <a:spLocks noGrp="1"/>
          </p:cNvSpPr>
          <p:nvPr>
            <p:ph type="sldImg"/>
          </p:nvPr>
        </p:nvSpPr>
        <p:spPr>
          <a:xfrm>
            <a:off x="380880" y="685800"/>
            <a:ext cx="6095520" cy="3428640"/>
          </a:xfrm>
          <a:prstGeom prst="rect">
            <a:avLst/>
          </a:prstGeom>
        </p:spPr>
      </p:sp>
      <p:sp>
        <p:nvSpPr>
          <p:cNvPr id="1739" name="PlaceHolder 2"/>
          <p:cNvSpPr>
            <a:spLocks noGrp="1"/>
          </p:cNvSpPr>
          <p:nvPr>
            <p:ph type="body"/>
          </p:nvPr>
        </p:nvSpPr>
        <p:spPr>
          <a:xfrm>
            <a:off x="685800" y="4343400"/>
            <a:ext cx="5486040" cy="4114440"/>
          </a:xfrm>
          <a:prstGeom prst="rect">
            <a:avLst/>
          </a:prstGeom>
        </p:spPr>
        <p:txBody>
          <a:bodyPr>
            <a:normAutofit/>
          </a:bodyPr>
          <a:p>
            <a:endParaRPr b="0" lang="ru-RU" sz="2000" spc="-1" strike="noStrike">
              <a:latin typeface="Arial"/>
            </a:endParaRPr>
          </a:p>
        </p:txBody>
      </p:sp>
      <p:sp>
        <p:nvSpPr>
          <p:cNvPr id="1740" name="TextShape 3"/>
          <p:cNvSpPr txBox="1"/>
          <p:nvPr/>
        </p:nvSpPr>
        <p:spPr>
          <a:xfrm>
            <a:off x="3884760" y="0"/>
            <a:ext cx="2971440" cy="456840"/>
          </a:xfrm>
          <a:prstGeom prst="rect">
            <a:avLst/>
          </a:prstGeom>
          <a:noFill/>
          <a:ln>
            <a:noFill/>
          </a:ln>
        </p:spPr>
        <p:txBody>
          <a:bodyPr>
            <a:noAutofit/>
          </a:bodyPr>
          <a:p>
            <a:pPr algn="r">
              <a:lnSpc>
                <a:spcPct val="100000"/>
              </a:lnSpc>
            </a:pPr>
            <a:fld id="{DA3DE24A-DB43-446A-98D9-1D96302A819F}"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41" name="TextShape 4"/>
          <p:cNvSpPr txBox="1"/>
          <p:nvPr/>
        </p:nvSpPr>
        <p:spPr>
          <a:xfrm>
            <a:off x="5909400" y="8685360"/>
            <a:ext cx="946800" cy="456840"/>
          </a:xfrm>
          <a:prstGeom prst="rect">
            <a:avLst/>
          </a:prstGeom>
          <a:noFill/>
          <a:ln>
            <a:noFill/>
          </a:ln>
        </p:spPr>
        <p:txBody>
          <a:bodyPr anchor="b">
            <a:noAutofit/>
          </a:bodyPr>
          <a:p>
            <a:pPr algn="r">
              <a:lnSpc>
                <a:spcPct val="100000"/>
              </a:lnSpc>
            </a:pPr>
            <a:fld id="{C8A482CE-CB75-4C69-A3AA-77F0E128F9CF}"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42"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3" name="PlaceHolder 1"/>
          <p:cNvSpPr>
            <a:spLocks noGrp="1"/>
          </p:cNvSpPr>
          <p:nvPr>
            <p:ph type="sldImg"/>
          </p:nvPr>
        </p:nvSpPr>
        <p:spPr>
          <a:xfrm>
            <a:off x="380880" y="685800"/>
            <a:ext cx="6095520" cy="3428640"/>
          </a:xfrm>
          <a:prstGeom prst="rect">
            <a:avLst/>
          </a:prstGeom>
        </p:spPr>
      </p:sp>
      <p:sp>
        <p:nvSpPr>
          <p:cNvPr id="1744"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45" name="TextShape 3"/>
          <p:cNvSpPr txBox="1"/>
          <p:nvPr/>
        </p:nvSpPr>
        <p:spPr>
          <a:xfrm>
            <a:off x="3884760" y="0"/>
            <a:ext cx="2971440" cy="456840"/>
          </a:xfrm>
          <a:prstGeom prst="rect">
            <a:avLst/>
          </a:prstGeom>
          <a:noFill/>
          <a:ln>
            <a:noFill/>
          </a:ln>
        </p:spPr>
        <p:txBody>
          <a:bodyPr>
            <a:noAutofit/>
          </a:bodyPr>
          <a:p>
            <a:pPr algn="r">
              <a:lnSpc>
                <a:spcPct val="100000"/>
              </a:lnSpc>
            </a:pPr>
            <a:fld id="{C990BCA5-67AC-416D-92AA-F8AAE1070C10}"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46" name="TextShape 4"/>
          <p:cNvSpPr txBox="1"/>
          <p:nvPr/>
        </p:nvSpPr>
        <p:spPr>
          <a:xfrm>
            <a:off x="5909400" y="8685360"/>
            <a:ext cx="946800" cy="456840"/>
          </a:xfrm>
          <a:prstGeom prst="rect">
            <a:avLst/>
          </a:prstGeom>
          <a:noFill/>
          <a:ln>
            <a:noFill/>
          </a:ln>
        </p:spPr>
        <p:txBody>
          <a:bodyPr anchor="b">
            <a:noAutofit/>
          </a:bodyPr>
          <a:p>
            <a:pPr algn="r">
              <a:lnSpc>
                <a:spcPct val="100000"/>
              </a:lnSpc>
            </a:pPr>
            <a:fld id="{54E77DA0-915C-49DB-947D-349FC0C238C7}"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47"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4.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48" name="PlaceHolder 1"/>
          <p:cNvSpPr>
            <a:spLocks noGrp="1"/>
          </p:cNvSpPr>
          <p:nvPr>
            <p:ph type="sldImg"/>
          </p:nvPr>
        </p:nvSpPr>
        <p:spPr>
          <a:xfrm>
            <a:off x="380880" y="685800"/>
            <a:ext cx="6095520" cy="3428640"/>
          </a:xfrm>
          <a:prstGeom prst="rect">
            <a:avLst/>
          </a:prstGeom>
        </p:spPr>
      </p:sp>
      <p:sp>
        <p:nvSpPr>
          <p:cNvPr id="1749"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50" name="TextShape 3"/>
          <p:cNvSpPr txBox="1"/>
          <p:nvPr/>
        </p:nvSpPr>
        <p:spPr>
          <a:xfrm>
            <a:off x="3884760" y="0"/>
            <a:ext cx="2971440" cy="456840"/>
          </a:xfrm>
          <a:prstGeom prst="rect">
            <a:avLst/>
          </a:prstGeom>
          <a:noFill/>
          <a:ln>
            <a:noFill/>
          </a:ln>
        </p:spPr>
        <p:txBody>
          <a:bodyPr>
            <a:noAutofit/>
          </a:bodyPr>
          <a:p>
            <a:pPr algn="r">
              <a:lnSpc>
                <a:spcPct val="100000"/>
              </a:lnSpc>
            </a:pPr>
            <a:fld id="{3DEE250D-A7BF-49BC-A803-3FA95FD7762C}"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51" name="TextShape 4"/>
          <p:cNvSpPr txBox="1"/>
          <p:nvPr/>
        </p:nvSpPr>
        <p:spPr>
          <a:xfrm>
            <a:off x="5909400" y="8685360"/>
            <a:ext cx="946800" cy="456840"/>
          </a:xfrm>
          <a:prstGeom prst="rect">
            <a:avLst/>
          </a:prstGeom>
          <a:noFill/>
          <a:ln>
            <a:noFill/>
          </a:ln>
        </p:spPr>
        <p:txBody>
          <a:bodyPr anchor="b">
            <a:noAutofit/>
          </a:bodyPr>
          <a:p>
            <a:pPr algn="r">
              <a:lnSpc>
                <a:spcPct val="100000"/>
              </a:lnSpc>
            </a:pPr>
            <a:fld id="{C3C4059B-DE56-4DBB-9271-EFCD31A09295}"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52"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5.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3" name="PlaceHolder 1"/>
          <p:cNvSpPr>
            <a:spLocks noGrp="1"/>
          </p:cNvSpPr>
          <p:nvPr>
            <p:ph type="sldImg"/>
          </p:nvPr>
        </p:nvSpPr>
        <p:spPr>
          <a:xfrm>
            <a:off x="380880" y="685800"/>
            <a:ext cx="6095520" cy="3428640"/>
          </a:xfrm>
          <a:prstGeom prst="rect">
            <a:avLst/>
          </a:prstGeom>
        </p:spPr>
      </p:sp>
      <p:sp>
        <p:nvSpPr>
          <p:cNvPr id="1754"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55" name="TextShape 3"/>
          <p:cNvSpPr txBox="1"/>
          <p:nvPr/>
        </p:nvSpPr>
        <p:spPr>
          <a:xfrm>
            <a:off x="3884760" y="0"/>
            <a:ext cx="2971440" cy="456840"/>
          </a:xfrm>
          <a:prstGeom prst="rect">
            <a:avLst/>
          </a:prstGeom>
          <a:noFill/>
          <a:ln>
            <a:noFill/>
          </a:ln>
        </p:spPr>
        <p:txBody>
          <a:bodyPr>
            <a:noAutofit/>
          </a:bodyPr>
          <a:p>
            <a:pPr algn="r">
              <a:lnSpc>
                <a:spcPct val="100000"/>
              </a:lnSpc>
            </a:pPr>
            <a:fld id="{2ECD7416-E676-43DB-8F33-4E654A6B48D4}"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56" name="TextShape 4"/>
          <p:cNvSpPr txBox="1"/>
          <p:nvPr/>
        </p:nvSpPr>
        <p:spPr>
          <a:xfrm>
            <a:off x="5909400" y="8685360"/>
            <a:ext cx="946800" cy="456840"/>
          </a:xfrm>
          <a:prstGeom prst="rect">
            <a:avLst/>
          </a:prstGeom>
          <a:noFill/>
          <a:ln>
            <a:noFill/>
          </a:ln>
        </p:spPr>
        <p:txBody>
          <a:bodyPr anchor="b">
            <a:noAutofit/>
          </a:bodyPr>
          <a:p>
            <a:pPr algn="r">
              <a:lnSpc>
                <a:spcPct val="100000"/>
              </a:lnSpc>
            </a:pPr>
            <a:fld id="{36C6F5EF-0891-4C8C-91D1-D2312FB318EE}"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57"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6.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8" name="PlaceHolder 1"/>
          <p:cNvSpPr>
            <a:spLocks noGrp="1"/>
          </p:cNvSpPr>
          <p:nvPr>
            <p:ph type="sldImg"/>
          </p:nvPr>
        </p:nvSpPr>
        <p:spPr>
          <a:xfrm>
            <a:off x="380880" y="685800"/>
            <a:ext cx="6095520" cy="3428640"/>
          </a:xfrm>
          <a:prstGeom prst="rect">
            <a:avLst/>
          </a:prstGeom>
        </p:spPr>
      </p:sp>
      <p:sp>
        <p:nvSpPr>
          <p:cNvPr id="1759"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60" name="TextShape 3"/>
          <p:cNvSpPr txBox="1"/>
          <p:nvPr/>
        </p:nvSpPr>
        <p:spPr>
          <a:xfrm>
            <a:off x="3884760" y="0"/>
            <a:ext cx="2971440" cy="456840"/>
          </a:xfrm>
          <a:prstGeom prst="rect">
            <a:avLst/>
          </a:prstGeom>
          <a:noFill/>
          <a:ln>
            <a:noFill/>
          </a:ln>
        </p:spPr>
        <p:txBody>
          <a:bodyPr>
            <a:noAutofit/>
          </a:bodyPr>
          <a:p>
            <a:pPr algn="r">
              <a:lnSpc>
                <a:spcPct val="100000"/>
              </a:lnSpc>
            </a:pPr>
            <a:fld id="{7F5D9C91-F510-4749-A0D1-9B7131949E56}"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61" name="TextShape 4"/>
          <p:cNvSpPr txBox="1"/>
          <p:nvPr/>
        </p:nvSpPr>
        <p:spPr>
          <a:xfrm>
            <a:off x="5909400" y="8685360"/>
            <a:ext cx="946800" cy="456840"/>
          </a:xfrm>
          <a:prstGeom prst="rect">
            <a:avLst/>
          </a:prstGeom>
          <a:noFill/>
          <a:ln>
            <a:noFill/>
          </a:ln>
        </p:spPr>
        <p:txBody>
          <a:bodyPr anchor="b">
            <a:noAutofit/>
          </a:bodyPr>
          <a:p>
            <a:pPr algn="r">
              <a:lnSpc>
                <a:spcPct val="100000"/>
              </a:lnSpc>
            </a:pPr>
            <a:fld id="{65D04128-1A8F-45EB-BB02-85C4726A88F9}"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62"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3" name="PlaceHolder 1"/>
          <p:cNvSpPr>
            <a:spLocks noGrp="1"/>
          </p:cNvSpPr>
          <p:nvPr>
            <p:ph type="sldImg"/>
          </p:nvPr>
        </p:nvSpPr>
        <p:spPr>
          <a:xfrm>
            <a:off x="380880" y="685800"/>
            <a:ext cx="6095520" cy="3428640"/>
          </a:xfrm>
          <a:prstGeom prst="rect">
            <a:avLst/>
          </a:prstGeom>
        </p:spPr>
      </p:sp>
      <p:sp>
        <p:nvSpPr>
          <p:cNvPr id="1764"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65" name="TextShape 3"/>
          <p:cNvSpPr txBox="1"/>
          <p:nvPr/>
        </p:nvSpPr>
        <p:spPr>
          <a:xfrm>
            <a:off x="3884760" y="0"/>
            <a:ext cx="2971440" cy="456840"/>
          </a:xfrm>
          <a:prstGeom prst="rect">
            <a:avLst/>
          </a:prstGeom>
          <a:noFill/>
          <a:ln>
            <a:noFill/>
          </a:ln>
        </p:spPr>
        <p:txBody>
          <a:bodyPr>
            <a:noAutofit/>
          </a:bodyPr>
          <a:p>
            <a:pPr algn="r">
              <a:lnSpc>
                <a:spcPct val="100000"/>
              </a:lnSpc>
            </a:pPr>
            <a:fld id="{74FB00E7-BE10-474F-AA57-D226F9819013}"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66" name="TextShape 4"/>
          <p:cNvSpPr txBox="1"/>
          <p:nvPr/>
        </p:nvSpPr>
        <p:spPr>
          <a:xfrm>
            <a:off x="5909400" y="8685360"/>
            <a:ext cx="946800" cy="456840"/>
          </a:xfrm>
          <a:prstGeom prst="rect">
            <a:avLst/>
          </a:prstGeom>
          <a:noFill/>
          <a:ln>
            <a:noFill/>
          </a:ln>
        </p:spPr>
        <p:txBody>
          <a:bodyPr anchor="b">
            <a:noAutofit/>
          </a:bodyPr>
          <a:p>
            <a:pPr algn="r">
              <a:lnSpc>
                <a:spcPct val="100000"/>
              </a:lnSpc>
            </a:pPr>
            <a:fld id="{32504C25-AE02-4675-A6EF-5E5C22FACA9A}"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67"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68" name="PlaceHolder 1"/>
          <p:cNvSpPr>
            <a:spLocks noGrp="1"/>
          </p:cNvSpPr>
          <p:nvPr>
            <p:ph type="sldImg"/>
          </p:nvPr>
        </p:nvSpPr>
        <p:spPr>
          <a:xfrm>
            <a:off x="380880" y="685800"/>
            <a:ext cx="6095520" cy="3428640"/>
          </a:xfrm>
          <a:prstGeom prst="rect">
            <a:avLst/>
          </a:prstGeom>
        </p:spPr>
      </p:sp>
      <p:sp>
        <p:nvSpPr>
          <p:cNvPr id="1769"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70" name="TextShape 3"/>
          <p:cNvSpPr txBox="1"/>
          <p:nvPr/>
        </p:nvSpPr>
        <p:spPr>
          <a:xfrm>
            <a:off x="3884760" y="0"/>
            <a:ext cx="2971440" cy="456840"/>
          </a:xfrm>
          <a:prstGeom prst="rect">
            <a:avLst/>
          </a:prstGeom>
          <a:noFill/>
          <a:ln>
            <a:noFill/>
          </a:ln>
        </p:spPr>
        <p:txBody>
          <a:bodyPr>
            <a:noAutofit/>
          </a:bodyPr>
          <a:p>
            <a:pPr algn="r">
              <a:lnSpc>
                <a:spcPct val="100000"/>
              </a:lnSpc>
            </a:pPr>
            <a:fld id="{7496DB76-2CD5-4382-8FC9-040E999A3650}"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71" name="TextShape 4"/>
          <p:cNvSpPr txBox="1"/>
          <p:nvPr/>
        </p:nvSpPr>
        <p:spPr>
          <a:xfrm>
            <a:off x="5909400" y="8685360"/>
            <a:ext cx="946800" cy="456840"/>
          </a:xfrm>
          <a:prstGeom prst="rect">
            <a:avLst/>
          </a:prstGeom>
          <a:noFill/>
          <a:ln>
            <a:noFill/>
          </a:ln>
        </p:spPr>
        <p:txBody>
          <a:bodyPr anchor="b">
            <a:noAutofit/>
          </a:bodyPr>
          <a:p>
            <a:pPr algn="r">
              <a:lnSpc>
                <a:spcPct val="100000"/>
              </a:lnSpc>
            </a:pPr>
            <a:fld id="{7B6D24A5-731F-46C8-8BE0-27D3339D45A9}"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72"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6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3" name="PlaceHolder 1"/>
          <p:cNvSpPr>
            <a:spLocks noGrp="1"/>
          </p:cNvSpPr>
          <p:nvPr>
            <p:ph type="sldImg"/>
          </p:nvPr>
        </p:nvSpPr>
        <p:spPr>
          <a:xfrm>
            <a:off x="380880" y="685800"/>
            <a:ext cx="6095520" cy="3428640"/>
          </a:xfrm>
          <a:prstGeom prst="rect">
            <a:avLst/>
          </a:prstGeom>
        </p:spPr>
      </p:sp>
      <p:sp>
        <p:nvSpPr>
          <p:cNvPr id="1774"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775" name="TextShape 3"/>
          <p:cNvSpPr txBox="1"/>
          <p:nvPr/>
        </p:nvSpPr>
        <p:spPr>
          <a:xfrm>
            <a:off x="3884760" y="0"/>
            <a:ext cx="2971440" cy="456840"/>
          </a:xfrm>
          <a:prstGeom prst="rect">
            <a:avLst/>
          </a:prstGeom>
          <a:noFill/>
          <a:ln>
            <a:noFill/>
          </a:ln>
        </p:spPr>
        <p:txBody>
          <a:bodyPr>
            <a:noAutofit/>
          </a:bodyPr>
          <a:p>
            <a:pPr algn="r">
              <a:lnSpc>
                <a:spcPct val="100000"/>
              </a:lnSpc>
            </a:pPr>
            <a:fld id="{14E8F29D-39FE-4B7C-9985-CD245057CC4B}"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776" name="TextShape 4"/>
          <p:cNvSpPr txBox="1"/>
          <p:nvPr/>
        </p:nvSpPr>
        <p:spPr>
          <a:xfrm>
            <a:off x="5909400" y="8685360"/>
            <a:ext cx="946800" cy="456840"/>
          </a:xfrm>
          <a:prstGeom prst="rect">
            <a:avLst/>
          </a:prstGeom>
          <a:noFill/>
          <a:ln>
            <a:noFill/>
          </a:ln>
        </p:spPr>
        <p:txBody>
          <a:bodyPr anchor="b">
            <a:noAutofit/>
          </a:bodyPr>
          <a:p>
            <a:pPr algn="r">
              <a:lnSpc>
                <a:spcPct val="100000"/>
              </a:lnSpc>
            </a:pPr>
            <a:fld id="{F2A8F136-7616-4381-8ECA-A9799D3D6D02}" type="slidenum">
              <a:rPr b="0" lang="ru-RU" sz="1200" spc="-1" strike="noStrike">
                <a:solidFill>
                  <a:srgbClr val="000000"/>
                </a:solidFill>
                <a:latin typeface="Segoe UI"/>
                <a:ea typeface="+mn-ea"/>
              </a:rPr>
              <a:t>&lt;number&gt;</a:t>
            </a:fld>
            <a:endParaRPr b="0" lang="ru-RU" sz="1200" spc="-1" strike="noStrike">
              <a:latin typeface="Times New Roman"/>
            </a:endParaRPr>
          </a:p>
        </p:txBody>
      </p:sp>
      <p:sp>
        <p:nvSpPr>
          <p:cNvPr id="1777" name="TextShape 5"/>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Tree>
  </p:cSld>
</p:notes>
</file>

<file path=ppt/notesSlides/notesSlide7.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9" name="PlaceHolder 1"/>
          <p:cNvSpPr>
            <a:spLocks noGrp="1"/>
          </p:cNvSpPr>
          <p:nvPr>
            <p:ph type="sldImg"/>
          </p:nvPr>
        </p:nvSpPr>
        <p:spPr>
          <a:xfrm>
            <a:off x="380880" y="685800"/>
            <a:ext cx="6095520" cy="3428640"/>
          </a:xfrm>
          <a:prstGeom prst="rect">
            <a:avLst/>
          </a:prstGeom>
        </p:spPr>
      </p:sp>
      <p:sp>
        <p:nvSpPr>
          <p:cNvPr id="1540"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41"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42" name="TextShape 4"/>
          <p:cNvSpPr txBox="1"/>
          <p:nvPr/>
        </p:nvSpPr>
        <p:spPr>
          <a:xfrm>
            <a:off x="3884760" y="0"/>
            <a:ext cx="2971440" cy="456840"/>
          </a:xfrm>
          <a:prstGeom prst="rect">
            <a:avLst/>
          </a:prstGeom>
          <a:noFill/>
          <a:ln>
            <a:noFill/>
          </a:ln>
        </p:spPr>
        <p:txBody>
          <a:bodyPr>
            <a:noAutofit/>
          </a:bodyPr>
          <a:p>
            <a:pPr algn="r">
              <a:lnSpc>
                <a:spcPct val="100000"/>
              </a:lnSpc>
            </a:pPr>
            <a:fld id="{D6A5418C-7664-4FB1-8D2C-B84A29C36036}"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43" name="TextShape 5"/>
          <p:cNvSpPr txBox="1"/>
          <p:nvPr/>
        </p:nvSpPr>
        <p:spPr>
          <a:xfrm>
            <a:off x="5909400" y="8685360"/>
            <a:ext cx="946800" cy="456840"/>
          </a:xfrm>
          <a:prstGeom prst="rect">
            <a:avLst/>
          </a:prstGeom>
          <a:noFill/>
          <a:ln>
            <a:noFill/>
          </a:ln>
        </p:spPr>
        <p:txBody>
          <a:bodyPr anchor="b">
            <a:noAutofit/>
          </a:bodyPr>
          <a:p>
            <a:pPr algn="r">
              <a:lnSpc>
                <a:spcPct val="100000"/>
              </a:lnSpc>
            </a:pPr>
            <a:fld id="{FDEF9471-7B7E-4F3D-8BFA-1FE008942271}"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8.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4" name="PlaceHolder 1"/>
          <p:cNvSpPr>
            <a:spLocks noGrp="1"/>
          </p:cNvSpPr>
          <p:nvPr>
            <p:ph type="sldImg"/>
          </p:nvPr>
        </p:nvSpPr>
        <p:spPr>
          <a:xfrm>
            <a:off x="380880" y="685800"/>
            <a:ext cx="6095520" cy="3428640"/>
          </a:xfrm>
          <a:prstGeom prst="rect">
            <a:avLst/>
          </a:prstGeom>
        </p:spPr>
      </p:sp>
      <p:sp>
        <p:nvSpPr>
          <p:cNvPr id="1545" name="PlaceHolder 2"/>
          <p:cNvSpPr>
            <a:spLocks noGrp="1"/>
          </p:cNvSpPr>
          <p:nvPr>
            <p:ph type="body"/>
          </p:nvPr>
        </p:nvSpPr>
        <p:spPr>
          <a:xfrm>
            <a:off x="685800" y="4343400"/>
            <a:ext cx="5486040" cy="4114440"/>
          </a:xfrm>
          <a:prstGeom prst="rect">
            <a:avLst/>
          </a:prstGeom>
        </p:spPr>
        <p:txBody>
          <a:bodyPr>
            <a:noAutofit/>
          </a:bodyPr>
          <a:p>
            <a:endParaRPr b="0" lang="ru-RU" sz="2000" spc="-1" strike="noStrike">
              <a:latin typeface="Arial"/>
            </a:endParaRPr>
          </a:p>
        </p:txBody>
      </p:sp>
      <p:sp>
        <p:nvSpPr>
          <p:cNvPr id="1546" name="TextShape 3"/>
          <p:cNvSpPr txBox="1"/>
          <p:nvPr/>
        </p:nvSpPr>
        <p:spPr>
          <a:xfrm>
            <a:off x="0" y="8686800"/>
            <a:ext cx="5920560" cy="355680"/>
          </a:xfrm>
          <a:prstGeom prst="rect">
            <a:avLst/>
          </a:prstGeom>
          <a:noFill/>
          <a:ln>
            <a:noFill/>
          </a:ln>
        </p:spPr>
        <p:txBody>
          <a:bodyPr anchor="b">
            <a:noAutofit/>
          </a:bodyPr>
          <a:p>
            <a:pPr marL="571680">
              <a:lnSpc>
                <a:spcPct val="100000"/>
              </a:lnSpc>
            </a:pPr>
            <a:r>
              <a:rPr b="0" lang="ru-RU" sz="400" spc="-1" strike="noStrike">
                <a:solidFill>
                  <a:srgbClr val="000000"/>
                </a:solidFill>
                <a:latin typeface="Segoe UI"/>
                <a:ea typeface="Segoe UI"/>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400" spc="-1" strike="noStrike">
              <a:latin typeface="Times New Roman"/>
            </a:endParaRPr>
          </a:p>
        </p:txBody>
      </p:sp>
      <p:sp>
        <p:nvSpPr>
          <p:cNvPr id="1547" name="TextShape 4"/>
          <p:cNvSpPr txBox="1"/>
          <p:nvPr/>
        </p:nvSpPr>
        <p:spPr>
          <a:xfrm>
            <a:off x="3884760" y="0"/>
            <a:ext cx="2971440" cy="456840"/>
          </a:xfrm>
          <a:prstGeom prst="rect">
            <a:avLst/>
          </a:prstGeom>
          <a:noFill/>
          <a:ln>
            <a:noFill/>
          </a:ln>
        </p:spPr>
        <p:txBody>
          <a:bodyPr>
            <a:noAutofit/>
          </a:bodyPr>
          <a:p>
            <a:pPr algn="r">
              <a:lnSpc>
                <a:spcPct val="100000"/>
              </a:lnSpc>
            </a:pPr>
            <a:fld id="{E4C0F3DB-D9D9-43AD-8542-50009FC8E136}" type="datetime1">
              <a:rPr b="0" lang="ru-RU" sz="1200" spc="-1" strike="noStrike">
                <a:solidFill>
                  <a:srgbClr val="000000"/>
                </a:solidFill>
                <a:latin typeface="Segoe UI"/>
                <a:ea typeface="+mn-ea"/>
              </a:rPr>
              <a:t>10.03.2020</a:t>
            </a:fld>
            <a:endParaRPr b="0" lang="ru-RU" sz="1200" spc="-1" strike="noStrike">
              <a:latin typeface="Times New Roman"/>
            </a:endParaRPr>
          </a:p>
        </p:txBody>
      </p:sp>
      <p:sp>
        <p:nvSpPr>
          <p:cNvPr id="1548" name="TextShape 5"/>
          <p:cNvSpPr txBox="1"/>
          <p:nvPr/>
        </p:nvSpPr>
        <p:spPr>
          <a:xfrm>
            <a:off x="5909400" y="8685360"/>
            <a:ext cx="946800" cy="456840"/>
          </a:xfrm>
          <a:prstGeom prst="rect">
            <a:avLst/>
          </a:prstGeom>
          <a:noFill/>
          <a:ln>
            <a:noFill/>
          </a:ln>
        </p:spPr>
        <p:txBody>
          <a:bodyPr anchor="b">
            <a:noAutofit/>
          </a:bodyPr>
          <a:p>
            <a:pPr algn="r">
              <a:lnSpc>
                <a:spcPct val="100000"/>
              </a:lnSpc>
            </a:pPr>
            <a:fld id="{D06D3C32-D649-4434-B3E0-0851D57022DD}"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notesSlides/notesSlide9.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49" name="PlaceHolder 1"/>
          <p:cNvSpPr>
            <a:spLocks noGrp="1"/>
          </p:cNvSpPr>
          <p:nvPr>
            <p:ph type="sldImg"/>
          </p:nvPr>
        </p:nvSpPr>
        <p:spPr>
          <a:xfrm>
            <a:off x="380880" y="685800"/>
            <a:ext cx="6095520" cy="3428640"/>
          </a:xfrm>
          <a:prstGeom prst="rect">
            <a:avLst/>
          </a:prstGeom>
        </p:spPr>
      </p:sp>
      <p:sp>
        <p:nvSpPr>
          <p:cNvPr id="1550" name="PlaceHolder 2"/>
          <p:cNvSpPr>
            <a:spLocks noGrp="1"/>
          </p:cNvSpPr>
          <p:nvPr>
            <p:ph type="body"/>
          </p:nvPr>
        </p:nvSpPr>
        <p:spPr>
          <a:xfrm>
            <a:off x="685800" y="4343400"/>
            <a:ext cx="5486040" cy="4114440"/>
          </a:xfrm>
          <a:prstGeom prst="rect">
            <a:avLst/>
          </a:prstGeom>
        </p:spPr>
        <p:txBody>
          <a:bodyPr>
            <a:noAutofit/>
          </a:bodyPr>
          <a:p>
            <a:pPr marL="216000" indent="-216000">
              <a:lnSpc>
                <a:spcPct val="100000"/>
              </a:lnSpc>
            </a:pPr>
            <a:r>
              <a:rPr b="0" lang="ru-RU" sz="1200" spc="-1" strike="noStrike">
                <a:solidFill>
                  <a:srgbClr val="000000"/>
                </a:solidFill>
                <a:latin typeface="+mn-lt"/>
                <a:ea typeface="+mn-ea"/>
              </a:rPr>
              <a:t>https://blogs.msdn.microsoft.com/visualstudioalm/2016/01/27/getting-started-with-selenium-testing-in-a-continuous-integration-pipeline-with-visual-studio/</a:t>
            </a:r>
            <a:endParaRPr b="0" lang="ru-RU" sz="1200" spc="-1" strike="noStrike">
              <a:latin typeface="Arial"/>
            </a:endParaRPr>
          </a:p>
          <a:p>
            <a:pPr marL="216000" indent="-216000">
              <a:lnSpc>
                <a:spcPct val="100000"/>
              </a:lnSpc>
            </a:pPr>
            <a:endParaRPr b="0" lang="ru-RU" sz="1200" spc="-1" strike="noStrike">
              <a:latin typeface="Arial"/>
            </a:endParaRPr>
          </a:p>
          <a:p>
            <a:pPr marL="216000" indent="-216000">
              <a:lnSpc>
                <a:spcPct val="100000"/>
              </a:lnSpc>
            </a:pPr>
            <a:r>
              <a:rPr b="0" lang="ru-RU" sz="900" spc="-1" strike="noStrike">
                <a:solidFill>
                  <a:srgbClr val="000000"/>
                </a:solidFill>
                <a:latin typeface="Segoe UI Light"/>
                <a:ea typeface="+mn-ea"/>
              </a:rPr>
              <a:t>namespace Partsunlimited.UITests</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using Microsoft.VisualStudio.TestTools.UnitTesting;</a:t>
            </a:r>
            <a:br/>
            <a:r>
              <a:rPr b="0" lang="ru-RU" sz="900" spc="-1" strike="noStrike">
                <a:solidFill>
                  <a:srgbClr val="000000"/>
                </a:solidFill>
                <a:latin typeface="Segoe UI Light"/>
                <a:ea typeface="+mn-ea"/>
              </a:rPr>
              <a:t>using OpenQA.Selenium;</a:t>
            </a:r>
            <a:br/>
            <a:r>
              <a:rPr b="0" lang="ru-RU" sz="900" spc="-1" strike="noStrike">
                <a:solidFill>
                  <a:srgbClr val="000000"/>
                </a:solidFill>
                <a:latin typeface="Segoe UI Light"/>
                <a:ea typeface="+mn-ea"/>
              </a:rPr>
              <a:t>using OpenQA.Selenium.Chrome;</a:t>
            </a:r>
            <a:br/>
            <a:r>
              <a:rPr b="0" lang="ru-RU" sz="900" spc="-1" strike="noStrike">
                <a:solidFill>
                  <a:srgbClr val="000000"/>
                </a:solidFill>
                <a:latin typeface="Segoe UI Light"/>
                <a:ea typeface="+mn-ea"/>
              </a:rPr>
              <a:t>using OpenQA.Selenium.Firefox;</a:t>
            </a:r>
            <a:br/>
            <a:r>
              <a:rPr b="0" lang="ru-RU" sz="900" spc="-1" strike="noStrike">
                <a:solidFill>
                  <a:srgbClr val="000000"/>
                </a:solidFill>
                <a:latin typeface="Segoe UI Light"/>
                <a:ea typeface="+mn-ea"/>
              </a:rPr>
              <a:t>using OpenQA.Selenium.IE;</a:t>
            </a:r>
            <a:br/>
            <a:r>
              <a:rPr b="0" lang="ru-RU" sz="900" spc="-1" strike="noStrike">
                <a:solidFill>
                  <a:srgbClr val="000000"/>
                </a:solidFill>
                <a:latin typeface="Segoe UI Light"/>
                <a:ea typeface="+mn-ea"/>
              </a:rPr>
              <a:t>using OpenQA.Selenium.Remote;</a:t>
            </a:r>
            <a:br/>
            <a:r>
              <a:rPr b="0" lang="ru-RU" sz="900" spc="-1" strike="noStrike">
                <a:solidFill>
                  <a:srgbClr val="000000"/>
                </a:solidFill>
                <a:latin typeface="Segoe UI Light"/>
                <a:ea typeface="+mn-ea"/>
              </a:rPr>
              <a:t>using OpenQA.Selenium.PhantomJS;</a:t>
            </a:r>
            <a:br/>
            <a:r>
              <a:rPr b="0" lang="ru-RU" sz="900" spc="-1" strike="noStrike">
                <a:solidFill>
                  <a:srgbClr val="000000"/>
                </a:solidFill>
                <a:latin typeface="Segoe UI Light"/>
                <a:ea typeface="+mn-ea"/>
              </a:rPr>
              <a:t>using System;</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[TestClass]</a:t>
            </a:r>
            <a:br/>
            <a:r>
              <a:rPr b="0" lang="ru-RU" sz="900" spc="-1" strike="noStrike">
                <a:solidFill>
                  <a:srgbClr val="000000"/>
                </a:solidFill>
                <a:latin typeface="Segoe UI Light"/>
                <a:ea typeface="+mn-ea"/>
              </a:rPr>
              <a:t>public class ChucksClass1</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private string baseURL = “http://partsunlimited.azurewebsites.net/”;</a:t>
            </a:r>
            <a:br/>
            <a:r>
              <a:rPr b="0" lang="ru-RU" sz="900" spc="-1" strike="noStrike">
                <a:solidFill>
                  <a:srgbClr val="000000"/>
                </a:solidFill>
                <a:latin typeface="Segoe UI Light"/>
                <a:ea typeface="+mn-ea"/>
              </a:rPr>
              <a:t>private RemoteWebDriver driver;</a:t>
            </a:r>
            <a:br/>
            <a:r>
              <a:rPr b="0" lang="ru-RU" sz="900" spc="-1" strike="noStrike">
                <a:solidFill>
                  <a:srgbClr val="000000"/>
                </a:solidFill>
                <a:latin typeface="Segoe UI Light"/>
                <a:ea typeface="+mn-ea"/>
              </a:rPr>
              <a:t>private string browser;</a:t>
            </a:r>
            <a:br/>
            <a:r>
              <a:rPr b="0" lang="ru-RU" sz="900" spc="-1" strike="noStrike">
                <a:solidFill>
                  <a:srgbClr val="000000"/>
                </a:solidFill>
                <a:latin typeface="Segoe UI Light"/>
                <a:ea typeface="+mn-ea"/>
              </a:rPr>
              <a:t>public TestContext TestContext { get; set; }</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[TestMethod]</a:t>
            </a:r>
            <a:br/>
            <a:r>
              <a:rPr b="0" lang="ru-RU" sz="900" spc="-1" strike="noStrike">
                <a:solidFill>
                  <a:srgbClr val="000000"/>
                </a:solidFill>
                <a:latin typeface="Segoe UI Light"/>
                <a:ea typeface="+mn-ea"/>
              </a:rPr>
              <a:t>[TestCategory(“Selenium”)]</a:t>
            </a:r>
            <a:br/>
            <a:r>
              <a:rPr b="0" lang="ru-RU" sz="900" spc="-1" strike="noStrike">
                <a:solidFill>
                  <a:srgbClr val="000000"/>
                </a:solidFill>
                <a:latin typeface="Segoe UI Light"/>
                <a:ea typeface="+mn-ea"/>
              </a:rPr>
              <a:t>[Priority(19)]</a:t>
            </a:r>
            <a:br/>
            <a:r>
              <a:rPr b="0" lang="ru-RU" sz="900" spc="-1" strike="noStrike">
                <a:solidFill>
                  <a:srgbClr val="000000"/>
                </a:solidFill>
                <a:latin typeface="Segoe UI Light"/>
                <a:ea typeface="+mn-ea"/>
              </a:rPr>
              <a:t>[Owner(“FireFox”)] //Using Owner as Category trait is not supported by the DTA Task</a:t>
            </a:r>
            <a:br/>
            <a:r>
              <a:rPr b="0" lang="ru-RU" sz="900" spc="-1" strike="noStrike">
                <a:solidFill>
                  <a:srgbClr val="000000"/>
                </a:solidFill>
                <a:latin typeface="Segoe UI Light"/>
                <a:ea typeface="+mn-ea"/>
              </a:rPr>
              <a:t>public void RemoteSelenium()</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DesiredCapabilities capability = DesiredCapabilities.Firefox();</a:t>
            </a:r>
            <a:br/>
            <a:r>
              <a:rPr b="0" lang="ru-RU" sz="900" spc="-1" strike="noStrike">
                <a:solidFill>
                  <a:srgbClr val="000000"/>
                </a:solidFill>
                <a:latin typeface="Segoe UI Light"/>
                <a:ea typeface="+mn-ea"/>
              </a:rPr>
              <a:t>Uri server = new Uri(“http://&lt;YourGridserver&gt;:80/wd/hub”);</a:t>
            </a:r>
            <a:br/>
            <a:r>
              <a:rPr b="0" lang="ru-RU" sz="900" spc="-1" strike="noStrike">
                <a:solidFill>
                  <a:srgbClr val="000000"/>
                </a:solidFill>
                <a:latin typeface="Segoe UI Light"/>
                <a:ea typeface="+mn-ea"/>
              </a:rPr>
              <a:t>this.driver = new RemoteWebDriver(server, capability);</a:t>
            </a:r>
            <a:br/>
            <a:r>
              <a:rPr b="0" lang="ru-RU" sz="900" spc="-1" strike="noStrike">
                <a:solidFill>
                  <a:srgbClr val="000000"/>
                </a:solidFill>
                <a:latin typeface="Segoe UI Light"/>
                <a:ea typeface="+mn-ea"/>
              </a:rPr>
              <a:t>driver.Manage().Window.Maximize();</a:t>
            </a:r>
            <a:br/>
            <a:r>
              <a:rPr b="0" lang="ru-RU" sz="900" spc="-1" strike="noStrike">
                <a:solidFill>
                  <a:srgbClr val="000000"/>
                </a:solidFill>
                <a:latin typeface="Segoe UI Light"/>
                <a:ea typeface="+mn-ea"/>
              </a:rPr>
              <a:t>driver.Navigate().GoToUrl(this.baseURL);</a:t>
            </a:r>
            <a:br/>
            <a:r>
              <a:rPr b="0" lang="ru-RU" sz="900" spc="-1" strike="noStrike">
                <a:solidFill>
                  <a:srgbClr val="000000"/>
                </a:solidFill>
                <a:latin typeface="Segoe UI Light"/>
                <a:ea typeface="+mn-ea"/>
              </a:rPr>
              <a:t>driver.FindElementById(“search-box”).Clear();</a:t>
            </a:r>
            <a:br/>
            <a:r>
              <a:rPr b="0" lang="ru-RU" sz="900" spc="-1" strike="noStrike">
                <a:solidFill>
                  <a:srgbClr val="000000"/>
                </a:solidFill>
                <a:latin typeface="Segoe UI Light"/>
                <a:ea typeface="+mn-ea"/>
              </a:rPr>
              <a:t>driver.FindElementById(“search-box”).SendKeys(“tire”);</a:t>
            </a:r>
            <a:br/>
            <a:r>
              <a:rPr b="0" lang="ru-RU" sz="900" spc="-1" strike="noStrike">
                <a:solidFill>
                  <a:srgbClr val="000000"/>
                </a:solidFill>
                <a:latin typeface="Segoe UI Light"/>
                <a:ea typeface="+mn-ea"/>
              </a:rPr>
              <a:t>//do other Selenium things here!</a:t>
            </a:r>
            <a:br/>
            <a:r>
              <a:rPr b="0" lang="ru-RU" sz="900" spc="-1" strike="noStrike">
                <a:solidFill>
                  <a:srgbClr val="000000"/>
                </a:solidFill>
                <a:latin typeface="Segoe UI Light"/>
                <a:ea typeface="+mn-ea"/>
              </a:rPr>
              <a:t>}</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[TestMethod]</a:t>
            </a:r>
            <a:br/>
            <a:r>
              <a:rPr b="0" lang="ru-RU" sz="900" spc="-1" strike="noStrike">
                <a:solidFill>
                  <a:srgbClr val="000000"/>
                </a:solidFill>
                <a:latin typeface="Segoe UI Light"/>
                <a:ea typeface="+mn-ea"/>
              </a:rPr>
              <a:t>[TestCategory(“Selenium”)]</a:t>
            </a:r>
            <a:br/>
            <a:r>
              <a:rPr b="0" lang="ru-RU" sz="900" spc="-1" strike="noStrike">
                <a:solidFill>
                  <a:srgbClr val="000000"/>
                </a:solidFill>
                <a:latin typeface="Segoe UI Light"/>
                <a:ea typeface="+mn-ea"/>
              </a:rPr>
              <a:t>[Priority(5)]</a:t>
            </a:r>
            <a:br/>
            <a:r>
              <a:rPr b="0" lang="ru-RU" sz="900" spc="-1" strike="noStrike">
                <a:solidFill>
                  <a:srgbClr val="000000"/>
                </a:solidFill>
                <a:latin typeface="Segoe UI Light"/>
                <a:ea typeface="+mn-ea"/>
              </a:rPr>
              <a:t>[Owner(“BuildSet”)] //Using Owner as Category trait is not supported by the DTA Task</a:t>
            </a:r>
            <a:br/>
            <a:r>
              <a:rPr b="0" lang="ru-RU" sz="900" spc="-1" strike="noStrike">
                <a:solidFill>
                  <a:srgbClr val="000000"/>
                </a:solidFill>
                <a:latin typeface="Segoe UI Light"/>
                <a:ea typeface="+mn-ea"/>
              </a:rPr>
              <a:t>public void TireSearch_Any()</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driver.Manage().Window.Maximize();</a:t>
            </a:r>
            <a:br/>
            <a:r>
              <a:rPr b="0" lang="ru-RU" sz="900" spc="-1" strike="noStrike">
                <a:solidFill>
                  <a:srgbClr val="000000"/>
                </a:solidFill>
                <a:latin typeface="Segoe UI Light"/>
                <a:ea typeface="+mn-ea"/>
              </a:rPr>
              <a:t>driver.Manage().Timeouts().ImplicitlyWait(TimeSpan.FromSeconds(30));</a:t>
            </a:r>
            <a:br/>
            <a:r>
              <a:rPr b="0" lang="ru-RU" sz="900" spc="-1" strike="noStrike">
                <a:solidFill>
                  <a:srgbClr val="000000"/>
                </a:solidFill>
                <a:latin typeface="Segoe UI Light"/>
                <a:ea typeface="+mn-ea"/>
              </a:rPr>
              <a:t>driver.Navigate().GoToUrl(this.baseURL);</a:t>
            </a:r>
            <a:br/>
            <a:r>
              <a:rPr b="0" lang="ru-RU" sz="900" spc="-1" strike="noStrike">
                <a:solidFill>
                  <a:srgbClr val="000000"/>
                </a:solidFill>
                <a:latin typeface="Segoe UI Light"/>
                <a:ea typeface="+mn-ea"/>
              </a:rPr>
              <a:t>driver.FindElementById(“search-box”).Clear();</a:t>
            </a:r>
            <a:br/>
            <a:r>
              <a:rPr b="0" lang="ru-RU" sz="900" spc="-1" strike="noStrike">
                <a:solidFill>
                  <a:srgbClr val="000000"/>
                </a:solidFill>
                <a:latin typeface="Segoe UI Light"/>
                <a:ea typeface="+mn-ea"/>
              </a:rPr>
              <a:t>driver.FindElementById(“search-box”).SendKeys(“tire”);</a:t>
            </a:r>
            <a:br/>
            <a:r>
              <a:rPr b="0" lang="ru-RU" sz="900" spc="-1" strike="noStrike">
                <a:solidFill>
                  <a:srgbClr val="000000"/>
                </a:solidFill>
                <a:latin typeface="Segoe UI Light"/>
                <a:ea typeface="+mn-ea"/>
              </a:rPr>
              <a:t>//do other Selenium things here!</a:t>
            </a:r>
            <a:br/>
            <a:r>
              <a:rPr b="0" lang="ru-RU" sz="900" spc="-1" strike="noStrike">
                <a:solidFill>
                  <a:srgbClr val="000000"/>
                </a:solidFill>
                <a:latin typeface="Segoe UI Light"/>
                <a:ea typeface="+mn-ea"/>
              </a:rPr>
              <a:t>}</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 &lt;summary&gt;</a:t>
            </a:r>
            <a:br/>
            <a:r>
              <a:rPr b="0" lang="ru-RU" sz="900" spc="-1" strike="noStrike">
                <a:solidFill>
                  <a:srgbClr val="000000"/>
                </a:solidFill>
                <a:latin typeface="Segoe UI Light"/>
                <a:ea typeface="+mn-ea"/>
              </a:rPr>
              <a:t>/// Use TestCleanup to run code after each test has run</a:t>
            </a:r>
            <a:br/>
            <a:r>
              <a:rPr b="0" lang="ru-RU" sz="900" spc="-1" strike="noStrike">
                <a:solidFill>
                  <a:srgbClr val="000000"/>
                </a:solidFill>
                <a:latin typeface="Segoe UI Light"/>
                <a:ea typeface="+mn-ea"/>
              </a:rPr>
              <a:t>/// &lt;/summary&gt;</a:t>
            </a:r>
            <a:br/>
            <a:r>
              <a:rPr b="0" lang="ru-RU" sz="900" spc="-1" strike="noStrike">
                <a:solidFill>
                  <a:srgbClr val="000000"/>
                </a:solidFill>
                <a:latin typeface="Segoe UI Light"/>
                <a:ea typeface="+mn-ea"/>
              </a:rPr>
              <a:t>[TestCleanup()]</a:t>
            </a:r>
            <a:br/>
            <a:r>
              <a:rPr b="0" lang="ru-RU" sz="900" spc="-1" strike="noStrike">
                <a:solidFill>
                  <a:srgbClr val="000000"/>
                </a:solidFill>
                <a:latin typeface="Segoe UI Light"/>
                <a:ea typeface="+mn-ea"/>
              </a:rPr>
              <a:t>public void MyTestCleanup()</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driver.Quit();</a:t>
            </a:r>
            <a:br/>
            <a:r>
              <a:rPr b="0" lang="ru-RU" sz="900" spc="-1" strike="noStrike">
                <a:solidFill>
                  <a:srgbClr val="000000"/>
                </a:solidFill>
                <a:latin typeface="Segoe UI Light"/>
                <a:ea typeface="+mn-ea"/>
              </a:rPr>
              <a:t>}</a:t>
            </a:r>
            <a:endParaRPr b="0" lang="ru-RU" sz="900" spc="-1" strike="noStrike">
              <a:latin typeface="Arial"/>
            </a:endParaRPr>
          </a:p>
          <a:p>
            <a:pPr marL="216000" indent="-216000">
              <a:lnSpc>
                <a:spcPct val="100000"/>
              </a:lnSpc>
            </a:pPr>
            <a:r>
              <a:rPr b="0" lang="ru-RU" sz="900" spc="-1" strike="noStrike">
                <a:solidFill>
                  <a:srgbClr val="000000"/>
                </a:solidFill>
                <a:latin typeface="Segoe UI Light"/>
                <a:ea typeface="+mn-ea"/>
              </a:rPr>
              <a:t>[TestInitialize()]</a:t>
            </a:r>
            <a:br/>
            <a:r>
              <a:rPr b="0" lang="ru-RU" sz="900" spc="-1" strike="noStrike">
                <a:solidFill>
                  <a:srgbClr val="000000"/>
                </a:solidFill>
                <a:latin typeface="Segoe UI Light"/>
                <a:ea typeface="+mn-ea"/>
              </a:rPr>
              <a:t>public void MyTestInitialize()</a:t>
            </a:r>
            <a:br/>
            <a:r>
              <a:rPr b="0" lang="ru-RU" sz="900" spc="-1" strike="noStrike">
                <a:solidFill>
                  <a:srgbClr val="000000"/>
                </a:solidFill>
                <a:latin typeface="Segoe UI Light"/>
                <a:ea typeface="+mn-ea"/>
              </a:rPr>
              <a:t>{   //Set the browswer from a build</a:t>
            </a:r>
            <a:br/>
            <a:r>
              <a:rPr b="0" lang="ru-RU" sz="900" spc="-1" strike="noStrike">
                <a:solidFill>
                  <a:srgbClr val="000000"/>
                </a:solidFill>
                <a:latin typeface="Segoe UI Light"/>
                <a:ea typeface="+mn-ea"/>
              </a:rPr>
              <a:t>browser = this.TestContext.Properties[“browser”] != null ? this.TestContext.Properties[“browser”].ToString() : “firefox”;</a:t>
            </a:r>
            <a:br/>
            <a:r>
              <a:rPr b="0" lang="ru-RU" sz="900" spc="-1" strike="noStrike">
                <a:solidFill>
                  <a:srgbClr val="000000"/>
                </a:solidFill>
                <a:latin typeface="Segoe UI Light"/>
                <a:ea typeface="+mn-ea"/>
              </a:rPr>
              <a:t>switch (browser)</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case “firefox”:</a:t>
            </a:r>
            <a:br/>
            <a:r>
              <a:rPr b="0" lang="ru-RU" sz="900" spc="-1" strike="noStrike">
                <a:solidFill>
                  <a:srgbClr val="000000"/>
                </a:solidFill>
                <a:latin typeface="Segoe UI Light"/>
                <a:ea typeface="+mn-ea"/>
              </a:rPr>
              <a:t>driver = new FirefoxDriver();</a:t>
            </a:r>
            <a:br/>
            <a:r>
              <a:rPr b="0" lang="ru-RU" sz="900" spc="-1" strike="noStrike">
                <a:solidFill>
                  <a:srgbClr val="000000"/>
                </a:solidFill>
                <a:latin typeface="Segoe UI Light"/>
                <a:ea typeface="+mn-ea"/>
              </a:rPr>
              <a:t>break;</a:t>
            </a:r>
            <a:br/>
            <a:r>
              <a:rPr b="0" lang="ru-RU" sz="900" spc="-1" strike="noStrike">
                <a:solidFill>
                  <a:srgbClr val="000000"/>
                </a:solidFill>
                <a:latin typeface="Segoe UI Light"/>
                <a:ea typeface="+mn-ea"/>
              </a:rPr>
              <a:t>case “chrome”:</a:t>
            </a:r>
            <a:br/>
            <a:r>
              <a:rPr b="0" lang="ru-RU" sz="900" spc="-1" strike="noStrike">
                <a:solidFill>
                  <a:srgbClr val="000000"/>
                </a:solidFill>
                <a:latin typeface="Segoe UI Light"/>
                <a:ea typeface="+mn-ea"/>
              </a:rPr>
              <a:t>driver = new ChromeDriver();</a:t>
            </a:r>
            <a:br/>
            <a:r>
              <a:rPr b="0" lang="ru-RU" sz="900" spc="-1" strike="noStrike">
                <a:solidFill>
                  <a:srgbClr val="000000"/>
                </a:solidFill>
                <a:latin typeface="Segoe UI Light"/>
                <a:ea typeface="+mn-ea"/>
              </a:rPr>
              <a:t>break;</a:t>
            </a:r>
            <a:br/>
            <a:r>
              <a:rPr b="0" lang="ru-RU" sz="900" spc="-1" strike="noStrike">
                <a:solidFill>
                  <a:srgbClr val="000000"/>
                </a:solidFill>
                <a:latin typeface="Segoe UI Light"/>
                <a:ea typeface="+mn-ea"/>
              </a:rPr>
              <a:t>case “ie”:</a:t>
            </a:r>
            <a:br/>
            <a:r>
              <a:rPr b="0" lang="ru-RU" sz="900" spc="-1" strike="noStrike">
                <a:solidFill>
                  <a:srgbClr val="000000"/>
                </a:solidFill>
                <a:latin typeface="Segoe UI Light"/>
                <a:ea typeface="+mn-ea"/>
              </a:rPr>
              <a:t>driver = new InternetExplorerDriver();</a:t>
            </a:r>
            <a:br/>
            <a:r>
              <a:rPr b="0" lang="ru-RU" sz="900" spc="-1" strike="noStrike">
                <a:solidFill>
                  <a:srgbClr val="000000"/>
                </a:solidFill>
                <a:latin typeface="Segoe UI Light"/>
                <a:ea typeface="+mn-ea"/>
              </a:rPr>
              <a:t>break;</a:t>
            </a:r>
            <a:br/>
            <a:r>
              <a:rPr b="0" lang="ru-RU" sz="900" spc="-1" strike="noStrike">
                <a:solidFill>
                  <a:srgbClr val="000000"/>
                </a:solidFill>
                <a:latin typeface="Segoe UI Light"/>
                <a:ea typeface="+mn-ea"/>
              </a:rPr>
              <a:t>case “PhantomJS”:</a:t>
            </a:r>
            <a:br/>
            <a:r>
              <a:rPr b="0" lang="ru-RU" sz="900" spc="-1" strike="noStrike">
                <a:solidFill>
                  <a:srgbClr val="000000"/>
                </a:solidFill>
                <a:latin typeface="Segoe UI Light"/>
                <a:ea typeface="+mn-ea"/>
              </a:rPr>
              <a:t>driver = new PhantomJSDriver();</a:t>
            </a:r>
            <a:br/>
            <a:r>
              <a:rPr b="0" lang="ru-RU" sz="900" spc="-1" strike="noStrike">
                <a:solidFill>
                  <a:srgbClr val="000000"/>
                </a:solidFill>
                <a:latin typeface="Segoe UI Light"/>
                <a:ea typeface="+mn-ea"/>
              </a:rPr>
              <a:t>break;</a:t>
            </a:r>
            <a:br/>
            <a:r>
              <a:rPr b="0" lang="ru-RU" sz="900" spc="-1" strike="noStrike">
                <a:solidFill>
                  <a:srgbClr val="000000"/>
                </a:solidFill>
                <a:latin typeface="Segoe UI Light"/>
                <a:ea typeface="+mn-ea"/>
              </a:rPr>
              <a:t>default:</a:t>
            </a:r>
            <a:br/>
            <a:r>
              <a:rPr b="0" lang="ru-RU" sz="900" spc="-1" strike="noStrike">
                <a:solidFill>
                  <a:srgbClr val="000000"/>
                </a:solidFill>
                <a:latin typeface="Segoe UI Light"/>
                <a:ea typeface="+mn-ea"/>
              </a:rPr>
              <a:t>driver = new PhantomJSDriver();</a:t>
            </a:r>
            <a:br/>
            <a:r>
              <a:rPr b="0" lang="ru-RU" sz="900" spc="-1" strike="noStrike">
                <a:solidFill>
                  <a:srgbClr val="000000"/>
                </a:solidFill>
                <a:latin typeface="Segoe UI Light"/>
                <a:ea typeface="+mn-ea"/>
              </a:rPr>
              <a:t>break;</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if (this.TestContext.Properties[“Url”] != null) //Set URL from a build</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this.baseURL = this.TestContext.Properties[“Url”].ToString();</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else</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this.baseURL = “http://partsunlimited.azurewebsites.net/”;   //default URL just to get started with</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a:t>
            </a:r>
            <a:br/>
            <a:r>
              <a:rPr b="0" lang="ru-RU" sz="900" spc="-1" strike="noStrike">
                <a:solidFill>
                  <a:srgbClr val="000000"/>
                </a:solidFill>
                <a:latin typeface="Segoe UI Light"/>
                <a:ea typeface="+mn-ea"/>
              </a:rPr>
              <a:t>}</a:t>
            </a:r>
            <a:endParaRPr b="0" lang="ru-RU" sz="900" spc="-1" strike="noStrike">
              <a:latin typeface="Arial"/>
            </a:endParaRPr>
          </a:p>
          <a:p>
            <a:pPr marL="216000" indent="-216000">
              <a:lnSpc>
                <a:spcPct val="100000"/>
              </a:lnSpc>
            </a:pPr>
            <a:endParaRPr b="0" lang="ru-RU" sz="900" spc="-1" strike="noStrike">
              <a:latin typeface="Arial"/>
            </a:endParaRPr>
          </a:p>
          <a:p>
            <a:pPr marL="216000" indent="-216000">
              <a:lnSpc>
                <a:spcPct val="100000"/>
              </a:lnSpc>
            </a:pPr>
            <a:endParaRPr b="0" lang="ru-RU" sz="900" spc="-1" strike="noStrike">
              <a:latin typeface="Arial"/>
            </a:endParaRPr>
          </a:p>
        </p:txBody>
      </p:sp>
      <p:sp>
        <p:nvSpPr>
          <p:cNvPr id="1551" name="TextShape 3"/>
          <p:cNvSpPr txBox="1"/>
          <p:nvPr/>
        </p:nvSpPr>
        <p:spPr>
          <a:xfrm>
            <a:off x="5909400" y="8685360"/>
            <a:ext cx="946800" cy="456840"/>
          </a:xfrm>
          <a:prstGeom prst="rect">
            <a:avLst/>
          </a:prstGeom>
          <a:noFill/>
          <a:ln>
            <a:noFill/>
          </a:ln>
        </p:spPr>
        <p:txBody>
          <a:bodyPr anchor="b">
            <a:noAutofit/>
          </a:bodyPr>
          <a:p>
            <a:pPr algn="r">
              <a:lnSpc>
                <a:spcPct val="100000"/>
              </a:lnSpc>
            </a:pPr>
            <a:fld id="{421129F1-675F-41E7-A1F7-131F38D8878D}" type="slidenum">
              <a:rPr b="0" lang="ru-RU" sz="1200" spc="-1" strike="noStrike">
                <a:solidFill>
                  <a:srgbClr val="000000"/>
                </a:solidFill>
                <a:latin typeface="Segoe UI"/>
                <a:ea typeface="+mn-ea"/>
              </a:rPr>
              <a:t>&lt;number&gt;</a:t>
            </a:fld>
            <a:endParaRPr b="0" lang="ru-RU"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0.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1.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2.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3.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4.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5.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6.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10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1.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2.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3.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4.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5.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6.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7.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8.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19.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0.xml.rels><?xml version="1.0" encoding="UTF-8"?>
<Relationships xmlns="http://schemas.openxmlformats.org/package/2006/relationships"><Relationship Id="rId1" Type="http://schemas.openxmlformats.org/officeDocument/2006/relationships/slideMaster" Target="../slideMasters/slideMaster10.xml"/>
</Relationships>
</file>

<file path=ppt/slideLayouts/_rels/slideLayout12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3.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4.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5.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6.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7.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8.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29.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30.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1.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2.xml.rels><?xml version="1.0" encoding="UTF-8"?>
<Relationships xmlns="http://schemas.openxmlformats.org/package/2006/relationships"><Relationship Id="rId1" Type="http://schemas.openxmlformats.org/officeDocument/2006/relationships/slideMaster" Target="../slideMasters/slideMaster11.xml"/>
</Relationships>
</file>

<file path=ppt/slideLayouts/_rels/slideLayout13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5.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6.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7.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8.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39.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0.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1.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2.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3.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4.xml.rels><?xml version="1.0" encoding="UTF-8"?>
<Relationships xmlns="http://schemas.openxmlformats.org/package/2006/relationships"><Relationship Id="rId1" Type="http://schemas.openxmlformats.org/officeDocument/2006/relationships/slideMaster" Target="../slideMasters/slideMaster12.xml"/>
</Relationships>
</file>

<file path=ppt/slideLayouts/_rels/slideLayout14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7.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8.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49.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0.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1.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2.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3.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4.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5.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6.xml.rels><?xml version="1.0" encoding="UTF-8"?>
<Relationships xmlns="http://schemas.openxmlformats.org/package/2006/relationships"><Relationship Id="rId1" Type="http://schemas.openxmlformats.org/officeDocument/2006/relationships/slideMaster" Target="../slideMasters/slideMaster13.xml"/>
</Relationships>
</file>

<file path=ppt/slideLayouts/_rels/slideLayout15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59.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0.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1.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2.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3.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4.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5.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6.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7.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8.xml.rels><?xml version="1.0" encoding="UTF-8"?>
<Relationships xmlns="http://schemas.openxmlformats.org/package/2006/relationships"><Relationship Id="rId1" Type="http://schemas.openxmlformats.org/officeDocument/2006/relationships/slideMaster" Target="../slideMasters/slideMaster14.xml"/>
</Relationships>
</file>

<file path=ppt/slideLayouts/_rels/slideLayout16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1.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2.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3.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4.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5.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6.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7.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8.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79.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0.xml.rels><?xml version="1.0" encoding="UTF-8"?>
<Relationships xmlns="http://schemas.openxmlformats.org/package/2006/relationships"><Relationship Id="rId1" Type="http://schemas.openxmlformats.org/officeDocument/2006/relationships/slideMaster" Target="../slideMasters/slideMaster15.xml"/>
</Relationships>
</file>

<file path=ppt/slideLayouts/_rels/slideLayout18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3.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4.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5.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6.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7.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8.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89.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0.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1.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2.xml.rels><?xml version="1.0" encoding="UTF-8"?>
<Relationships xmlns="http://schemas.openxmlformats.org/package/2006/relationships"><Relationship Id="rId1" Type="http://schemas.openxmlformats.org/officeDocument/2006/relationships/slideMaster" Target="../slideMasters/slideMaster16.xml"/>
</Relationships>
</file>

<file path=ppt/slideLayouts/_rels/slideLayout19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5.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6.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7.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8.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199.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00.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1.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2.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3.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4.xml.rels><?xml version="1.0" encoding="UTF-8"?>
<Relationships xmlns="http://schemas.openxmlformats.org/package/2006/relationships"><Relationship Id="rId1" Type="http://schemas.openxmlformats.org/officeDocument/2006/relationships/slideMaster" Target="../slideMasters/slideMaster17.xml"/>
</Relationships>
</file>

<file path=ppt/slideLayouts/_rels/slideLayout20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7.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8.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09.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0.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1.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2.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3.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4.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5.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6.xml.rels><?xml version="1.0" encoding="UTF-8"?>
<Relationships xmlns="http://schemas.openxmlformats.org/package/2006/relationships"><Relationship Id="rId1" Type="http://schemas.openxmlformats.org/officeDocument/2006/relationships/slideMaster" Target="../slideMasters/slideMaster18.xml"/>
</Relationships>
</file>

<file path=ppt/slideLayouts/_rels/slideLayout21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19.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0.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1.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2.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3.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4.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5.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6.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7.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8.xml.rels><?xml version="1.0" encoding="UTF-8"?>
<Relationships xmlns="http://schemas.openxmlformats.org/package/2006/relationships"><Relationship Id="rId1" Type="http://schemas.openxmlformats.org/officeDocument/2006/relationships/slideMaster" Target="../slideMasters/slideMaster19.xml"/>
</Relationships>
</file>

<file path=ppt/slideLayouts/_rels/slideLayout22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1.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2.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3.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4.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5.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6.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7.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8.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39.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0.xml.rels><?xml version="1.0" encoding="UTF-8"?>
<Relationships xmlns="http://schemas.openxmlformats.org/package/2006/relationships"><Relationship Id="rId1" Type="http://schemas.openxmlformats.org/officeDocument/2006/relationships/slideMaster" Target="../slideMasters/slideMaster20.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3.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4.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5.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6.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7.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8.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69.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0.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1.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2.xml.rels><?xml version="1.0" encoding="UTF-8"?>
<Relationships xmlns="http://schemas.openxmlformats.org/package/2006/relationships"><Relationship Id="rId1" Type="http://schemas.openxmlformats.org/officeDocument/2006/relationships/slideMaster" Target="../slideMasters/slideMaster6.xml"/>
</Relationships>
</file>

<file path=ppt/slideLayouts/_rels/slideLayout7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5.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6.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7.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8.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79.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0.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1.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2.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3.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4.xml.rels><?xml version="1.0" encoding="UTF-8"?>
<Relationships xmlns="http://schemas.openxmlformats.org/package/2006/relationships"><Relationship Id="rId1" Type="http://schemas.openxmlformats.org/officeDocument/2006/relationships/slideMaster" Target="../slideMasters/slideMaster7.xml"/>
</Relationships>
</file>

<file path=ppt/slideLayouts/_rels/slideLayout8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7.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8.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89.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0.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1.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2.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3.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4.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5.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6.xml.rels><?xml version="1.0" encoding="UTF-8"?>
<Relationships xmlns="http://schemas.openxmlformats.org/package/2006/relationships"><Relationship Id="rId1" Type="http://schemas.openxmlformats.org/officeDocument/2006/relationships/slideMaster" Target="../slideMasters/slideMaster8.xml"/>
</Relationships>
</file>

<file path=ppt/slideLayouts/_rels/slideLayout97.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8.xml.rels><?xml version="1.0" encoding="UTF-8"?>
<Relationships xmlns="http://schemas.openxmlformats.org/package/2006/relationships"><Relationship Id="rId1" Type="http://schemas.openxmlformats.org/officeDocument/2006/relationships/slideMaster" Target="../slideMasters/slideMaster9.xml"/>
</Relationships>
</file>

<file path=ppt/slideLayouts/_rels/slideLayout99.xml.rels><?xml version="1.0" encoding="UTF-8"?>
<Relationships xmlns="http://schemas.openxmlformats.org/package/2006/relationships"><Relationship Id="rId1" Type="http://schemas.openxmlformats.org/officeDocument/2006/relationships/slideMaster" Target="../slideMasters/slideMaster9.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2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3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4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4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4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4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4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4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4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4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4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4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5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5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5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5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5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5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5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5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35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5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6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6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6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6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6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6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6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6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6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6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7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7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7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7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7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37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8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8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8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8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8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8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8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8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8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8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9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9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9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9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9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9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9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9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39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9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0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0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0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0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0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0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0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0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0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0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1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1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1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1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1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2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42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2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2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2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2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2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42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2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2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43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3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3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3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3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3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3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3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43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3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4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4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4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4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4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4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4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4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4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4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5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5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5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5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5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6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46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6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6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6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6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6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46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4"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46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6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47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7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47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7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7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7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47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7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47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7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8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8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8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48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8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8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8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8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8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8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49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9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9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9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49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9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0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0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0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6"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0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0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0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0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0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1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1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1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1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1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1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1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1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51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1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2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2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2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2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2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2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2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2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2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2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3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3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3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3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3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8"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9"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3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4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4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4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4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4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4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4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4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4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5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5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5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5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5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5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5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5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55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5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6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6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6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6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56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6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6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6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6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6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57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7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7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7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7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57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8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8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8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8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8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8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8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8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8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8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59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9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9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9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59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59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59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59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59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0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0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0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0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0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0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0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0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0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0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1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1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1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1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1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1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2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2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2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2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2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2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2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2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2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3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3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3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3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3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3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4"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5"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3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63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1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3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4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4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4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4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1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4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4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4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4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4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4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5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1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5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5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5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5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1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5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6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6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1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6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1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6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1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6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6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6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6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7"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8"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9"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0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66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6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67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7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0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7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7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7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7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0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7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77"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678"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0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7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8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8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82"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683"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0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8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85"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86"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87"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88"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89"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690"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20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0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9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698"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0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9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00"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20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0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02"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0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20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0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1"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2"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3"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05"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0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0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0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0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1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11"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12"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13"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1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1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16"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17"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1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19"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720"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2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2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23"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2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25"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2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27"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28"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29"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30"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31"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32"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2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3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38"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3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40"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5"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76"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4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42"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4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2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4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2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45"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4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4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4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4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5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51"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52"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53"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5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5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56"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57"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5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59"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760"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6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6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63"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6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65"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6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67"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68"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69"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70"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71"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772"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2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8"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9"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80"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81"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7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78"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7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80"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2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8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82"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8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2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78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2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785"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78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8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8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8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9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91"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792"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93"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9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9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96"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797"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79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799"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800"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2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0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80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803"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80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805"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83"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4"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5"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6"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7"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8"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2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0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807"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08"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09"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10"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11"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812"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9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93"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9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95"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97"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9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0"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0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0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0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0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0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06"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07"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08"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1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1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12"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14"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115"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1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18"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1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20"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22"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23"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24"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25"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26"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27"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33"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35"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0"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1"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37"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3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3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40"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4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4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4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4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46"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47"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48"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4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5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5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52"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54"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155"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5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5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58"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5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60"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6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62"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63"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64"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65"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66"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167"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7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73"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75"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77"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7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7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80"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8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8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8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8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86"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87"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88"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8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9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9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92"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9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94"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195"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9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9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98"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9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00"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02"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03"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04"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05"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06"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07"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6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6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1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13"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6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1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15"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6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17"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18"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6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1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6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20"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6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22"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23"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24"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6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2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26"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27"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28"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6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9"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30"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31"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32"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5"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16"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17"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7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34"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235"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7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3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37"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38"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39"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40"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7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4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42"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43"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44"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45"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46"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47"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7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7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51"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52"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7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5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54"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7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5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56"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57"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7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5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7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59"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7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6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61"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62"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63"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19"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1"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8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65"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66"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67"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8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68"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69"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70"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71"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8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7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73"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274"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8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76"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77"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78"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79"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8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28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81"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82"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83"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84"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85"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286"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8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8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93"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94"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8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29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96"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Layouts/slideLayout8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9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98"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299"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Tree>
  </p:cSld>
</p:sldLayout>
</file>

<file path=ppt/slideLayouts/slideLayout8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30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2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4"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25"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9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301" name="PlaceHolder 1"/>
          <p:cNvSpPr>
            <a:spLocks noGrp="1"/>
          </p:cNvSpPr>
          <p:nvPr>
            <p:ph type="subTitle"/>
          </p:nvPr>
        </p:nvSpPr>
        <p:spPr>
          <a:xfrm>
            <a:off x="1189080" y="2125800"/>
            <a:ext cx="10058040" cy="425340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9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30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03"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04" name="PlaceHolder 3"/>
          <p:cNvSpPr>
            <a:spLocks noGrp="1"/>
          </p:cNvSpPr>
          <p:nvPr>
            <p:ph type="body"/>
          </p:nvPr>
        </p:nvSpPr>
        <p:spPr>
          <a:xfrm>
            <a:off x="857232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05"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9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306"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07" name="PlaceHolder 2"/>
          <p:cNvSpPr>
            <a:spLocks noGrp="1"/>
          </p:cNvSpPr>
          <p:nvPr>
            <p:ph type="body"/>
          </p:nvPr>
        </p:nvSpPr>
        <p:spPr>
          <a:xfrm>
            <a:off x="5761080" y="4869000"/>
            <a:ext cx="2676960" cy="1070640"/>
          </a:xfrm>
          <a:prstGeom prst="rect">
            <a:avLst/>
          </a:prstGeom>
        </p:spPr>
        <p:txBody>
          <a:bodyPr lIns="0" rIns="0" tIns="0" bIns="0">
            <a:normAutofit fontScale="81000"/>
          </a:bodyPr>
          <a:p>
            <a:endParaRPr b="0" lang="en-US" sz="4000" spc="-1" strike="noStrike">
              <a:solidFill>
                <a:srgbClr val="ffffff"/>
              </a:solidFill>
              <a:latin typeface="Segoe UI Light"/>
            </a:endParaRPr>
          </a:p>
        </p:txBody>
      </p:sp>
      <p:sp>
        <p:nvSpPr>
          <p:cNvPr id="308"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09" name="PlaceHolder 4"/>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9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10"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11"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12"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13" name="PlaceHolder 4"/>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9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14"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15" name="PlaceHolder 2"/>
          <p:cNvSpPr>
            <a:spLocks noGrp="1"/>
          </p:cNvSpPr>
          <p:nvPr>
            <p:ph type="body"/>
          </p:nvPr>
        </p:nvSpPr>
        <p:spPr>
          <a:xfrm>
            <a:off x="5761080" y="486900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
        <p:nvSpPr>
          <p:cNvPr id="316" name="PlaceHolder 3"/>
          <p:cNvSpPr>
            <a:spLocks noGrp="1"/>
          </p:cNvSpPr>
          <p:nvPr>
            <p:ph type="body"/>
          </p:nvPr>
        </p:nvSpPr>
        <p:spPr>
          <a:xfrm>
            <a:off x="5761080" y="5428440"/>
            <a:ext cx="5486040" cy="510480"/>
          </a:xfrm>
          <a:prstGeom prst="rect">
            <a:avLst/>
          </a:prstGeom>
        </p:spPr>
        <p:txBody>
          <a:bodyPr lIns="0" rIns="0" tIns="0" bIns="0">
            <a:normAutofit fontScale="76000"/>
          </a:bodyPr>
          <a:p>
            <a:endParaRPr b="0" lang="en-US" sz="4000" spc="-1" strike="noStrike">
              <a:solidFill>
                <a:srgbClr val="ffffff"/>
              </a:solidFill>
              <a:latin typeface="Segoe UI Light"/>
            </a:endParaRPr>
          </a:p>
        </p:txBody>
      </p:sp>
    </p:spTree>
  </p:cSld>
</p:sldLayout>
</file>

<file path=ppt/slideLayouts/slideLayout9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1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18" name="PlaceHolder 2"/>
          <p:cNvSpPr>
            <a:spLocks noGrp="1"/>
          </p:cNvSpPr>
          <p:nvPr>
            <p:ph type="body"/>
          </p:nvPr>
        </p:nvSpPr>
        <p:spPr>
          <a:xfrm>
            <a:off x="576108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19" name="PlaceHolder 3"/>
          <p:cNvSpPr>
            <a:spLocks noGrp="1"/>
          </p:cNvSpPr>
          <p:nvPr>
            <p:ph type="body"/>
          </p:nvPr>
        </p:nvSpPr>
        <p:spPr>
          <a:xfrm>
            <a:off x="8572320" y="486900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20" name="PlaceHolder 4"/>
          <p:cNvSpPr>
            <a:spLocks noGrp="1"/>
          </p:cNvSpPr>
          <p:nvPr>
            <p:ph type="body"/>
          </p:nvPr>
        </p:nvSpPr>
        <p:spPr>
          <a:xfrm>
            <a:off x="576108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
        <p:nvSpPr>
          <p:cNvPr id="321" name="PlaceHolder 5"/>
          <p:cNvSpPr>
            <a:spLocks noGrp="1"/>
          </p:cNvSpPr>
          <p:nvPr>
            <p:ph type="body"/>
          </p:nvPr>
        </p:nvSpPr>
        <p:spPr>
          <a:xfrm>
            <a:off x="8572320" y="5428440"/>
            <a:ext cx="2676960" cy="510480"/>
          </a:xfrm>
          <a:prstGeom prst="rect">
            <a:avLst/>
          </a:prstGeom>
        </p:spPr>
        <p:txBody>
          <a:bodyPr lIns="0" rIns="0" tIns="0" bIns="0">
            <a:normAutofit fontScale="26000"/>
          </a:bodyPr>
          <a:p>
            <a:endParaRPr b="0" lang="en-US" sz="4000" spc="-1" strike="noStrike">
              <a:solidFill>
                <a:srgbClr val="ffffff"/>
              </a:solidFill>
              <a:latin typeface="Segoe UI Light"/>
            </a:endParaRPr>
          </a:p>
        </p:txBody>
      </p:sp>
    </p:spTree>
  </p:cSld>
</p:sldLayout>
</file>

<file path=ppt/slideLayouts/slideLayout9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2"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23" name="PlaceHolder 2"/>
          <p:cNvSpPr>
            <a:spLocks noGrp="1"/>
          </p:cNvSpPr>
          <p:nvPr>
            <p:ph type="body"/>
          </p:nvPr>
        </p:nvSpPr>
        <p:spPr>
          <a:xfrm>
            <a:off x="57610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24" name="PlaceHolder 3"/>
          <p:cNvSpPr>
            <a:spLocks noGrp="1"/>
          </p:cNvSpPr>
          <p:nvPr>
            <p:ph type="body"/>
          </p:nvPr>
        </p:nvSpPr>
        <p:spPr>
          <a:xfrm>
            <a:off x="761580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25" name="PlaceHolder 4"/>
          <p:cNvSpPr>
            <a:spLocks noGrp="1"/>
          </p:cNvSpPr>
          <p:nvPr>
            <p:ph type="body"/>
          </p:nvPr>
        </p:nvSpPr>
        <p:spPr>
          <a:xfrm>
            <a:off x="9470880" y="486900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26" name="PlaceHolder 5"/>
          <p:cNvSpPr>
            <a:spLocks noGrp="1"/>
          </p:cNvSpPr>
          <p:nvPr>
            <p:ph type="body"/>
          </p:nvPr>
        </p:nvSpPr>
        <p:spPr>
          <a:xfrm>
            <a:off x="57610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27" name="PlaceHolder 6"/>
          <p:cNvSpPr>
            <a:spLocks noGrp="1"/>
          </p:cNvSpPr>
          <p:nvPr>
            <p:ph type="body"/>
          </p:nvPr>
        </p:nvSpPr>
        <p:spPr>
          <a:xfrm>
            <a:off x="761580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
        <p:nvSpPr>
          <p:cNvPr id="328" name="PlaceHolder 7"/>
          <p:cNvSpPr>
            <a:spLocks noGrp="1"/>
          </p:cNvSpPr>
          <p:nvPr>
            <p:ph type="body"/>
          </p:nvPr>
        </p:nvSpPr>
        <p:spPr>
          <a:xfrm>
            <a:off x="9470880" y="5428440"/>
            <a:ext cx="1766160" cy="510480"/>
          </a:xfrm>
          <a:prstGeom prst="rect">
            <a:avLst/>
          </a:prstGeom>
        </p:spPr>
        <p:txBody>
          <a:bodyPr lIns="0" rIns="0" tIns="0" bIns="0">
            <a:normAutofit fontScale="9000"/>
          </a:bodyPr>
          <a:p>
            <a:endParaRPr b="0" lang="en-US" sz="4000" spc="-1" strike="noStrike">
              <a:solidFill>
                <a:srgbClr val="ffffff"/>
              </a:solidFill>
              <a:latin typeface="Segoe UI Light"/>
            </a:endParaRPr>
          </a:p>
        </p:txBody>
      </p:sp>
    </p:spTree>
  </p:cSld>
</p:sldLayout>
</file>

<file path=ppt/slideLayouts/slideLayout9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9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35"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36" name="PlaceHolder 2"/>
          <p:cNvSpPr>
            <a:spLocks noGrp="1"/>
          </p:cNvSpPr>
          <p:nvPr>
            <p:ph type="subTitle"/>
          </p:nvPr>
        </p:nvSpPr>
        <p:spPr>
          <a:xfrm>
            <a:off x="5761080" y="4869000"/>
            <a:ext cx="5486040" cy="1070640"/>
          </a:xfrm>
          <a:prstGeom prst="rect">
            <a:avLst/>
          </a:prstGeom>
        </p:spPr>
        <p:txBody>
          <a:bodyPr lIns="0" rIns="0" tIns="0" bIns="0" anchor="ctr">
            <a:spAutoFit/>
          </a:bodyPr>
          <a:p>
            <a:pPr algn="ctr"/>
            <a:endParaRPr b="0" lang="ru-RU" sz="3200" spc="-1" strike="noStrike">
              <a:latin typeface="Arial"/>
            </a:endParaRPr>
          </a:p>
        </p:txBody>
      </p:sp>
    </p:spTree>
  </p:cSld>
</p:sldLayout>
</file>

<file path=ppt/slideLayouts/slideLayout9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337" name="PlaceHolder 1"/>
          <p:cNvSpPr>
            <a:spLocks noGrp="1"/>
          </p:cNvSpPr>
          <p:nvPr>
            <p:ph type="title"/>
          </p:nvPr>
        </p:nvSpPr>
        <p:spPr>
          <a:xfrm>
            <a:off x="1189080" y="2125800"/>
            <a:ext cx="10058040" cy="917280"/>
          </a:xfrm>
          <a:prstGeom prst="rect">
            <a:avLst/>
          </a:prstGeom>
        </p:spPr>
        <p:txBody>
          <a:bodyPr lIns="0" rIns="0" tIns="0" bIns="0" anchor="ctr">
            <a:spAutoFit/>
          </a:bodyPr>
          <a:p>
            <a:endParaRPr b="0" lang="en-US" sz="1800" spc="-1" strike="noStrike">
              <a:solidFill>
                <a:srgbClr val="ffffff"/>
              </a:solidFill>
              <a:latin typeface="Segoe UI"/>
            </a:endParaRPr>
          </a:p>
        </p:txBody>
      </p:sp>
      <p:sp>
        <p:nvSpPr>
          <p:cNvPr id="338" name="PlaceHolder 2"/>
          <p:cNvSpPr>
            <a:spLocks noGrp="1"/>
          </p:cNvSpPr>
          <p:nvPr>
            <p:ph type="body"/>
          </p:nvPr>
        </p:nvSpPr>
        <p:spPr>
          <a:xfrm>
            <a:off x="5761080" y="4869000"/>
            <a:ext cx="5486040" cy="1070640"/>
          </a:xfrm>
          <a:prstGeom prst="rect">
            <a:avLst/>
          </a:prstGeom>
        </p:spPr>
        <p:txBody>
          <a:bodyPr lIns="0" rIns="0" tIns="0" bIns="0">
            <a:normAutofit/>
          </a:bodyPr>
          <a:p>
            <a:endParaRPr b="0" lang="en-US" sz="4000" spc="-1" strike="noStrike">
              <a:solidFill>
                <a:srgbClr val="ffffff"/>
              </a:solidFill>
              <a:latin typeface="Segoe UI Light"/>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 Id="rId5" Type="http://schemas.microsoft.com/office/2007/relationships/hdphoto" Target="../media/hdphoto1.wdp"/><Relationship Id="rId6" Type="http://schemas.openxmlformats.org/officeDocument/2006/relationships/image" Target="../media/image4.png"/><Relationship Id="rId7" Type="http://schemas.openxmlformats.org/officeDocument/2006/relationships/slideLayout" Target="../slideLayouts/slideLayout1.xml"/><Relationship Id="rId8" Type="http://schemas.openxmlformats.org/officeDocument/2006/relationships/slideLayout" Target="../slideLayouts/slideLayout2.xml"/><Relationship Id="rId9" Type="http://schemas.openxmlformats.org/officeDocument/2006/relationships/slideLayout" Target="../slideLayouts/slideLayout3.xml"/><Relationship Id="rId10" Type="http://schemas.openxmlformats.org/officeDocument/2006/relationships/slideLayout" Target="../slideLayouts/slideLayout4.xml"/><Relationship Id="rId11" Type="http://schemas.openxmlformats.org/officeDocument/2006/relationships/slideLayout" Target="../slideLayouts/slideLayout5.xml"/><Relationship Id="rId12" Type="http://schemas.openxmlformats.org/officeDocument/2006/relationships/slideLayout" Target="../slideLayouts/slideLayout6.xml"/><Relationship Id="rId13" Type="http://schemas.openxmlformats.org/officeDocument/2006/relationships/slideLayout" Target="../slideLayouts/slideLayout7.xml"/><Relationship Id="rId14" Type="http://schemas.openxmlformats.org/officeDocument/2006/relationships/slideLayout" Target="../slideLayouts/slideLayout8.xml"/><Relationship Id="rId15" Type="http://schemas.openxmlformats.org/officeDocument/2006/relationships/slideLayout" Target="../slideLayouts/slideLayout9.xml"/><Relationship Id="rId16" Type="http://schemas.openxmlformats.org/officeDocument/2006/relationships/slideLayout" Target="../slideLayouts/slideLayout10.xml"/><Relationship Id="rId17" Type="http://schemas.openxmlformats.org/officeDocument/2006/relationships/slideLayout" Target="../slideLayouts/slideLayout11.xml"/><Relationship Id="rId18" Type="http://schemas.openxmlformats.org/officeDocument/2006/relationships/slideLayout" Target="../slideLayouts/slideLayout12.xml"/>
</Relationships>
</file>

<file path=ppt/slideMasters/_rels/slideMaster10.xml.rels><?xml version="1.0" encoding="UTF-8"?>
<Relationships xmlns="http://schemas.openxmlformats.org/package/2006/relationships"><Relationship Id="rId1" Type="http://schemas.openxmlformats.org/officeDocument/2006/relationships/theme" Target="../theme/theme10.xml"/><Relationship Id="rId2" Type="http://schemas.openxmlformats.org/officeDocument/2006/relationships/image" Target="../media/image16.png"/><Relationship Id="rId3" Type="http://schemas.openxmlformats.org/officeDocument/2006/relationships/image" Target="../media/image17.wmf"/><Relationship Id="rId4" Type="http://schemas.openxmlformats.org/officeDocument/2006/relationships/slideLayout" Target="../slideLayouts/slideLayout109.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 Id="rId9" Type="http://schemas.openxmlformats.org/officeDocument/2006/relationships/slideLayout" Target="../slideLayouts/slideLayout114.xml"/><Relationship Id="rId10" Type="http://schemas.openxmlformats.org/officeDocument/2006/relationships/slideLayout" Target="../slideLayouts/slideLayout115.xml"/><Relationship Id="rId11" Type="http://schemas.openxmlformats.org/officeDocument/2006/relationships/slideLayout" Target="../slideLayouts/slideLayout116.xml"/><Relationship Id="rId12" Type="http://schemas.openxmlformats.org/officeDocument/2006/relationships/slideLayout" Target="../slideLayouts/slideLayout117.xml"/><Relationship Id="rId13" Type="http://schemas.openxmlformats.org/officeDocument/2006/relationships/slideLayout" Target="../slideLayouts/slideLayout118.xml"/><Relationship Id="rId14" Type="http://schemas.openxmlformats.org/officeDocument/2006/relationships/slideLayout" Target="../slideLayouts/slideLayout119.xml"/><Relationship Id="rId15" Type="http://schemas.openxmlformats.org/officeDocument/2006/relationships/slideLayout" Target="../slideLayouts/slideLayout120.xml"/>
</Relationships>
</file>

<file path=ppt/slideMasters/_rels/slideMaster11.xml.rels><?xml version="1.0" encoding="UTF-8"?>
<Relationships xmlns="http://schemas.openxmlformats.org/package/2006/relationships"><Relationship Id="rId1" Type="http://schemas.openxmlformats.org/officeDocument/2006/relationships/theme" Target="../theme/theme11.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slideLayout" Target="../slideLayouts/slideLayout121.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 Id="rId9" Type="http://schemas.openxmlformats.org/officeDocument/2006/relationships/slideLayout" Target="../slideLayouts/slideLayout126.xml"/><Relationship Id="rId10" Type="http://schemas.openxmlformats.org/officeDocument/2006/relationships/slideLayout" Target="../slideLayouts/slideLayout127.xml"/><Relationship Id="rId11" Type="http://schemas.openxmlformats.org/officeDocument/2006/relationships/slideLayout" Target="../slideLayouts/slideLayout128.xml"/><Relationship Id="rId12" Type="http://schemas.openxmlformats.org/officeDocument/2006/relationships/slideLayout" Target="../slideLayouts/slideLayout129.xml"/><Relationship Id="rId13" Type="http://schemas.openxmlformats.org/officeDocument/2006/relationships/slideLayout" Target="../slideLayouts/slideLayout130.xml"/><Relationship Id="rId14" Type="http://schemas.openxmlformats.org/officeDocument/2006/relationships/slideLayout" Target="../slideLayouts/slideLayout131.xml"/><Relationship Id="rId15" Type="http://schemas.openxmlformats.org/officeDocument/2006/relationships/slideLayout" Target="../slideLayouts/slideLayout132.xml"/>
</Relationships>
</file>

<file path=ppt/slideMasters/_rels/slideMaster12.xml.rels><?xml version="1.0" encoding="UTF-8"?>
<Relationships xmlns="http://schemas.openxmlformats.org/package/2006/relationships"><Relationship Id="rId1" Type="http://schemas.openxmlformats.org/officeDocument/2006/relationships/theme" Target="../theme/theme12.xml"/><Relationship Id="rId2" Type="http://schemas.openxmlformats.org/officeDocument/2006/relationships/image" Target="../media/image20.png"/><Relationship Id="rId3" Type="http://schemas.openxmlformats.org/officeDocument/2006/relationships/slideLayout" Target="../slideLayouts/slideLayout133.xml"/><Relationship Id="rId4" Type="http://schemas.openxmlformats.org/officeDocument/2006/relationships/slideLayout" Target="../slideLayouts/slideLayout134.xml"/><Relationship Id="rId5" Type="http://schemas.openxmlformats.org/officeDocument/2006/relationships/slideLayout" Target="../slideLayouts/slideLayout135.xml"/><Relationship Id="rId6" Type="http://schemas.openxmlformats.org/officeDocument/2006/relationships/slideLayout" Target="../slideLayouts/slideLayout136.xml"/><Relationship Id="rId7" Type="http://schemas.openxmlformats.org/officeDocument/2006/relationships/slideLayout" Target="../slideLayouts/slideLayout137.xml"/><Relationship Id="rId8" Type="http://schemas.openxmlformats.org/officeDocument/2006/relationships/slideLayout" Target="../slideLayouts/slideLayout138.xml"/><Relationship Id="rId9" Type="http://schemas.openxmlformats.org/officeDocument/2006/relationships/slideLayout" Target="../slideLayouts/slideLayout139.xml"/><Relationship Id="rId10" Type="http://schemas.openxmlformats.org/officeDocument/2006/relationships/slideLayout" Target="../slideLayouts/slideLayout140.xml"/><Relationship Id="rId11" Type="http://schemas.openxmlformats.org/officeDocument/2006/relationships/slideLayout" Target="../slideLayouts/slideLayout141.xml"/><Relationship Id="rId12" Type="http://schemas.openxmlformats.org/officeDocument/2006/relationships/slideLayout" Target="../slideLayouts/slideLayout142.xml"/><Relationship Id="rId13" Type="http://schemas.openxmlformats.org/officeDocument/2006/relationships/slideLayout" Target="../slideLayouts/slideLayout143.xml"/><Relationship Id="rId14" Type="http://schemas.openxmlformats.org/officeDocument/2006/relationships/slideLayout" Target="../slideLayouts/slideLayout144.xml"/>
</Relationships>
</file>

<file path=ppt/slideMasters/_rels/slideMaster13.xml.rels><?xml version="1.0" encoding="UTF-8"?>
<Relationships xmlns="http://schemas.openxmlformats.org/package/2006/relationships"><Relationship Id="rId1" Type="http://schemas.openxmlformats.org/officeDocument/2006/relationships/theme" Target="../theme/theme13.xml"/><Relationship Id="rId2" Type="http://schemas.openxmlformats.org/officeDocument/2006/relationships/image" Target="../media/image21.png"/><Relationship Id="rId3" Type="http://schemas.openxmlformats.org/officeDocument/2006/relationships/slideLayout" Target="../slideLayouts/slideLayout145.xml"/><Relationship Id="rId4" Type="http://schemas.openxmlformats.org/officeDocument/2006/relationships/slideLayout" Target="../slideLayouts/slideLayout146.xml"/><Relationship Id="rId5" Type="http://schemas.openxmlformats.org/officeDocument/2006/relationships/slideLayout" Target="../slideLayouts/slideLayout147.xml"/><Relationship Id="rId6" Type="http://schemas.openxmlformats.org/officeDocument/2006/relationships/slideLayout" Target="../slideLayouts/slideLayout148.xml"/><Relationship Id="rId7" Type="http://schemas.openxmlformats.org/officeDocument/2006/relationships/slideLayout" Target="../slideLayouts/slideLayout149.xml"/><Relationship Id="rId8" Type="http://schemas.openxmlformats.org/officeDocument/2006/relationships/slideLayout" Target="../slideLayouts/slideLayout150.xml"/><Relationship Id="rId9" Type="http://schemas.openxmlformats.org/officeDocument/2006/relationships/slideLayout" Target="../slideLayouts/slideLayout151.xml"/><Relationship Id="rId10" Type="http://schemas.openxmlformats.org/officeDocument/2006/relationships/slideLayout" Target="../slideLayouts/slideLayout152.xml"/><Relationship Id="rId11" Type="http://schemas.openxmlformats.org/officeDocument/2006/relationships/slideLayout" Target="../slideLayouts/slideLayout153.xml"/><Relationship Id="rId12" Type="http://schemas.openxmlformats.org/officeDocument/2006/relationships/slideLayout" Target="../slideLayouts/slideLayout154.xml"/><Relationship Id="rId13" Type="http://schemas.openxmlformats.org/officeDocument/2006/relationships/slideLayout" Target="../slideLayouts/slideLayout155.xml"/><Relationship Id="rId14" Type="http://schemas.openxmlformats.org/officeDocument/2006/relationships/slideLayout" Target="../slideLayouts/slideLayout156.xml"/>
</Relationships>
</file>

<file path=ppt/slideMasters/_rels/slideMaster14.xml.rels><?xml version="1.0" encoding="UTF-8"?>
<Relationships xmlns="http://schemas.openxmlformats.org/package/2006/relationships"><Relationship Id="rId1" Type="http://schemas.openxmlformats.org/officeDocument/2006/relationships/theme" Target="../theme/theme14.xml"/><Relationship Id="rId2" Type="http://schemas.openxmlformats.org/officeDocument/2006/relationships/image" Target="../media/image22.png"/><Relationship Id="rId3" Type="http://schemas.openxmlformats.org/officeDocument/2006/relationships/slideLayout" Target="../slideLayouts/slideLayout157.xml"/><Relationship Id="rId4" Type="http://schemas.openxmlformats.org/officeDocument/2006/relationships/slideLayout" Target="../slideLayouts/slideLayout158.xml"/><Relationship Id="rId5" Type="http://schemas.openxmlformats.org/officeDocument/2006/relationships/slideLayout" Target="../slideLayouts/slideLayout159.xml"/><Relationship Id="rId6" Type="http://schemas.openxmlformats.org/officeDocument/2006/relationships/slideLayout" Target="../slideLayouts/slideLayout160.xml"/><Relationship Id="rId7" Type="http://schemas.openxmlformats.org/officeDocument/2006/relationships/slideLayout" Target="../slideLayouts/slideLayout161.xml"/><Relationship Id="rId8" Type="http://schemas.openxmlformats.org/officeDocument/2006/relationships/slideLayout" Target="../slideLayouts/slideLayout162.xml"/><Relationship Id="rId9" Type="http://schemas.openxmlformats.org/officeDocument/2006/relationships/slideLayout" Target="../slideLayouts/slideLayout163.xml"/><Relationship Id="rId10" Type="http://schemas.openxmlformats.org/officeDocument/2006/relationships/slideLayout" Target="../slideLayouts/slideLayout164.xml"/><Relationship Id="rId11" Type="http://schemas.openxmlformats.org/officeDocument/2006/relationships/slideLayout" Target="../slideLayouts/slideLayout165.xml"/><Relationship Id="rId12" Type="http://schemas.openxmlformats.org/officeDocument/2006/relationships/slideLayout" Target="../slideLayouts/slideLayout166.xml"/><Relationship Id="rId13" Type="http://schemas.openxmlformats.org/officeDocument/2006/relationships/slideLayout" Target="../slideLayouts/slideLayout167.xml"/><Relationship Id="rId14" Type="http://schemas.openxmlformats.org/officeDocument/2006/relationships/slideLayout" Target="../slideLayouts/slideLayout168.xml"/>
</Relationships>
</file>

<file path=ppt/slideMasters/_rels/slideMaster15.xml.rels><?xml version="1.0" encoding="UTF-8"?>
<Relationships xmlns="http://schemas.openxmlformats.org/package/2006/relationships"><Relationship Id="rId1" Type="http://schemas.openxmlformats.org/officeDocument/2006/relationships/theme" Target="../theme/theme15.xml"/><Relationship Id="rId2" Type="http://schemas.openxmlformats.org/officeDocument/2006/relationships/image" Target="../media/image23.png"/><Relationship Id="rId3" Type="http://schemas.openxmlformats.org/officeDocument/2006/relationships/slideLayout" Target="../slideLayouts/slideLayout169.xml"/><Relationship Id="rId4" Type="http://schemas.openxmlformats.org/officeDocument/2006/relationships/slideLayout" Target="../slideLayouts/slideLayout170.xml"/><Relationship Id="rId5" Type="http://schemas.openxmlformats.org/officeDocument/2006/relationships/slideLayout" Target="../slideLayouts/slideLayout171.xml"/><Relationship Id="rId6" Type="http://schemas.openxmlformats.org/officeDocument/2006/relationships/slideLayout" Target="../slideLayouts/slideLayout172.xml"/><Relationship Id="rId7" Type="http://schemas.openxmlformats.org/officeDocument/2006/relationships/slideLayout" Target="../slideLayouts/slideLayout173.xml"/><Relationship Id="rId8" Type="http://schemas.openxmlformats.org/officeDocument/2006/relationships/slideLayout" Target="../slideLayouts/slideLayout174.xml"/><Relationship Id="rId9" Type="http://schemas.openxmlformats.org/officeDocument/2006/relationships/slideLayout" Target="../slideLayouts/slideLayout175.xml"/><Relationship Id="rId10" Type="http://schemas.openxmlformats.org/officeDocument/2006/relationships/slideLayout" Target="../slideLayouts/slideLayout176.xml"/><Relationship Id="rId11" Type="http://schemas.openxmlformats.org/officeDocument/2006/relationships/slideLayout" Target="../slideLayouts/slideLayout177.xml"/><Relationship Id="rId12" Type="http://schemas.openxmlformats.org/officeDocument/2006/relationships/slideLayout" Target="../slideLayouts/slideLayout178.xml"/><Relationship Id="rId13" Type="http://schemas.openxmlformats.org/officeDocument/2006/relationships/slideLayout" Target="../slideLayouts/slideLayout179.xml"/><Relationship Id="rId14" Type="http://schemas.openxmlformats.org/officeDocument/2006/relationships/slideLayout" Target="../slideLayouts/slideLayout180.xml"/>
</Relationships>
</file>

<file path=ppt/slideMasters/_rels/slideMaster16.xml.rels><?xml version="1.0" encoding="UTF-8"?>
<Relationships xmlns="http://schemas.openxmlformats.org/package/2006/relationships"><Relationship Id="rId1" Type="http://schemas.openxmlformats.org/officeDocument/2006/relationships/theme" Target="../theme/theme16.xml"/><Relationship Id="rId2" Type="http://schemas.openxmlformats.org/officeDocument/2006/relationships/image" Target="../media/image24.png"/><Relationship Id="rId3" Type="http://schemas.openxmlformats.org/officeDocument/2006/relationships/slideLayout" Target="../slideLayouts/slideLayout181.xml"/><Relationship Id="rId4" Type="http://schemas.openxmlformats.org/officeDocument/2006/relationships/slideLayout" Target="../slideLayouts/slideLayout182.xml"/><Relationship Id="rId5" Type="http://schemas.openxmlformats.org/officeDocument/2006/relationships/slideLayout" Target="../slideLayouts/slideLayout183.xml"/><Relationship Id="rId6" Type="http://schemas.openxmlformats.org/officeDocument/2006/relationships/slideLayout" Target="../slideLayouts/slideLayout184.xml"/><Relationship Id="rId7" Type="http://schemas.openxmlformats.org/officeDocument/2006/relationships/slideLayout" Target="../slideLayouts/slideLayout185.xml"/><Relationship Id="rId8" Type="http://schemas.openxmlformats.org/officeDocument/2006/relationships/slideLayout" Target="../slideLayouts/slideLayout186.xml"/><Relationship Id="rId9" Type="http://schemas.openxmlformats.org/officeDocument/2006/relationships/slideLayout" Target="../slideLayouts/slideLayout187.xml"/><Relationship Id="rId10" Type="http://schemas.openxmlformats.org/officeDocument/2006/relationships/slideLayout" Target="../slideLayouts/slideLayout188.xml"/><Relationship Id="rId11" Type="http://schemas.openxmlformats.org/officeDocument/2006/relationships/slideLayout" Target="../slideLayouts/slideLayout189.xml"/><Relationship Id="rId12" Type="http://schemas.openxmlformats.org/officeDocument/2006/relationships/slideLayout" Target="../slideLayouts/slideLayout190.xml"/><Relationship Id="rId13" Type="http://schemas.openxmlformats.org/officeDocument/2006/relationships/slideLayout" Target="../slideLayouts/slideLayout191.xml"/><Relationship Id="rId14" Type="http://schemas.openxmlformats.org/officeDocument/2006/relationships/slideLayout" Target="../slideLayouts/slideLayout192.xml"/>
</Relationships>
</file>

<file path=ppt/slideMasters/_rels/slideMaster17.xml.rels><?xml version="1.0" encoding="UTF-8"?>
<Relationships xmlns="http://schemas.openxmlformats.org/package/2006/relationships"><Relationship Id="rId1" Type="http://schemas.openxmlformats.org/officeDocument/2006/relationships/theme" Target="../theme/theme17.xml"/><Relationship Id="rId2" Type="http://schemas.openxmlformats.org/officeDocument/2006/relationships/image" Target="../media/image25.png"/><Relationship Id="rId3" Type="http://schemas.openxmlformats.org/officeDocument/2006/relationships/slideLayout" Target="../slideLayouts/slideLayout193.xml"/><Relationship Id="rId4" Type="http://schemas.openxmlformats.org/officeDocument/2006/relationships/slideLayout" Target="../slideLayouts/slideLayout194.xml"/><Relationship Id="rId5" Type="http://schemas.openxmlformats.org/officeDocument/2006/relationships/slideLayout" Target="../slideLayouts/slideLayout195.xml"/><Relationship Id="rId6" Type="http://schemas.openxmlformats.org/officeDocument/2006/relationships/slideLayout" Target="../slideLayouts/slideLayout196.xml"/><Relationship Id="rId7" Type="http://schemas.openxmlformats.org/officeDocument/2006/relationships/slideLayout" Target="../slideLayouts/slideLayout197.xml"/><Relationship Id="rId8" Type="http://schemas.openxmlformats.org/officeDocument/2006/relationships/slideLayout" Target="../slideLayouts/slideLayout198.xml"/><Relationship Id="rId9" Type="http://schemas.openxmlformats.org/officeDocument/2006/relationships/slideLayout" Target="../slideLayouts/slideLayout199.xml"/><Relationship Id="rId10" Type="http://schemas.openxmlformats.org/officeDocument/2006/relationships/slideLayout" Target="../slideLayouts/slideLayout200.xml"/><Relationship Id="rId11" Type="http://schemas.openxmlformats.org/officeDocument/2006/relationships/slideLayout" Target="../slideLayouts/slideLayout201.xml"/><Relationship Id="rId12" Type="http://schemas.openxmlformats.org/officeDocument/2006/relationships/slideLayout" Target="../slideLayouts/slideLayout202.xml"/><Relationship Id="rId13" Type="http://schemas.openxmlformats.org/officeDocument/2006/relationships/slideLayout" Target="../slideLayouts/slideLayout203.xml"/><Relationship Id="rId14" Type="http://schemas.openxmlformats.org/officeDocument/2006/relationships/slideLayout" Target="../slideLayouts/slideLayout204.xml"/>
</Relationships>
</file>

<file path=ppt/slideMasters/_rels/slideMaster18.xml.rels><?xml version="1.0" encoding="UTF-8"?>
<Relationships xmlns="http://schemas.openxmlformats.org/package/2006/relationships"><Relationship Id="rId1" Type="http://schemas.openxmlformats.org/officeDocument/2006/relationships/theme" Target="../theme/theme18.xml"/><Relationship Id="rId2" Type="http://schemas.openxmlformats.org/officeDocument/2006/relationships/image" Target="../media/image26.png"/><Relationship Id="rId3" Type="http://schemas.openxmlformats.org/officeDocument/2006/relationships/image" Target="../media/image27.wmf"/><Relationship Id="rId4" Type="http://schemas.openxmlformats.org/officeDocument/2006/relationships/slideLayout" Target="../slideLayouts/slideLayout205.xml"/><Relationship Id="rId5" Type="http://schemas.openxmlformats.org/officeDocument/2006/relationships/slideLayout" Target="../slideLayouts/slideLayout206.xml"/><Relationship Id="rId6" Type="http://schemas.openxmlformats.org/officeDocument/2006/relationships/slideLayout" Target="../slideLayouts/slideLayout207.xml"/><Relationship Id="rId7" Type="http://schemas.openxmlformats.org/officeDocument/2006/relationships/slideLayout" Target="../slideLayouts/slideLayout208.xml"/><Relationship Id="rId8" Type="http://schemas.openxmlformats.org/officeDocument/2006/relationships/slideLayout" Target="../slideLayouts/slideLayout209.xml"/><Relationship Id="rId9" Type="http://schemas.openxmlformats.org/officeDocument/2006/relationships/slideLayout" Target="../slideLayouts/slideLayout210.xml"/><Relationship Id="rId10" Type="http://schemas.openxmlformats.org/officeDocument/2006/relationships/slideLayout" Target="../slideLayouts/slideLayout211.xml"/><Relationship Id="rId11" Type="http://schemas.openxmlformats.org/officeDocument/2006/relationships/slideLayout" Target="../slideLayouts/slideLayout212.xml"/><Relationship Id="rId12" Type="http://schemas.openxmlformats.org/officeDocument/2006/relationships/slideLayout" Target="../slideLayouts/slideLayout213.xml"/><Relationship Id="rId13" Type="http://schemas.openxmlformats.org/officeDocument/2006/relationships/slideLayout" Target="../slideLayouts/slideLayout214.xml"/><Relationship Id="rId14" Type="http://schemas.openxmlformats.org/officeDocument/2006/relationships/slideLayout" Target="../slideLayouts/slideLayout215.xml"/><Relationship Id="rId15" Type="http://schemas.openxmlformats.org/officeDocument/2006/relationships/slideLayout" Target="../slideLayouts/slideLayout216.xml"/>
</Relationships>
</file>

<file path=ppt/slideMasters/_rels/slideMaster19.xml.rels><?xml version="1.0" encoding="UTF-8"?>
<Relationships xmlns="http://schemas.openxmlformats.org/package/2006/relationships"><Relationship Id="rId1" Type="http://schemas.openxmlformats.org/officeDocument/2006/relationships/theme" Target="../theme/theme19.xml"/><Relationship Id="rId2" Type="http://schemas.openxmlformats.org/officeDocument/2006/relationships/image" Target="../media/image28.png"/><Relationship Id="rId3" Type="http://schemas.openxmlformats.org/officeDocument/2006/relationships/slideLayout" Target="../slideLayouts/slideLayout217.xml"/><Relationship Id="rId4" Type="http://schemas.openxmlformats.org/officeDocument/2006/relationships/slideLayout" Target="../slideLayouts/slideLayout218.xml"/><Relationship Id="rId5" Type="http://schemas.openxmlformats.org/officeDocument/2006/relationships/slideLayout" Target="../slideLayouts/slideLayout219.xml"/><Relationship Id="rId6" Type="http://schemas.openxmlformats.org/officeDocument/2006/relationships/slideLayout" Target="../slideLayouts/slideLayout220.xml"/><Relationship Id="rId7" Type="http://schemas.openxmlformats.org/officeDocument/2006/relationships/slideLayout" Target="../slideLayouts/slideLayout221.xml"/><Relationship Id="rId8" Type="http://schemas.openxmlformats.org/officeDocument/2006/relationships/slideLayout" Target="../slideLayouts/slideLayout222.xml"/><Relationship Id="rId9" Type="http://schemas.openxmlformats.org/officeDocument/2006/relationships/slideLayout" Target="../slideLayouts/slideLayout223.xml"/><Relationship Id="rId10" Type="http://schemas.openxmlformats.org/officeDocument/2006/relationships/slideLayout" Target="../slideLayouts/slideLayout224.xml"/><Relationship Id="rId11" Type="http://schemas.openxmlformats.org/officeDocument/2006/relationships/slideLayout" Target="../slideLayouts/slideLayout225.xml"/><Relationship Id="rId12" Type="http://schemas.openxmlformats.org/officeDocument/2006/relationships/slideLayout" Target="../slideLayouts/slideLayout226.xml"/><Relationship Id="rId13" Type="http://schemas.openxmlformats.org/officeDocument/2006/relationships/slideLayout" Target="../slideLayouts/slideLayout227.xml"/><Relationship Id="rId14" Type="http://schemas.openxmlformats.org/officeDocument/2006/relationships/slideLayout" Target="../slideLayouts/slideLayout228.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slideLayout" Target="../slideLayouts/slideLayout13.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 Id="rId9" Type="http://schemas.openxmlformats.org/officeDocument/2006/relationships/slideLayout" Target="../slideLayouts/slideLayout18.xml"/><Relationship Id="rId10" Type="http://schemas.openxmlformats.org/officeDocument/2006/relationships/slideLayout" Target="../slideLayouts/slideLayout19.xml"/><Relationship Id="rId11" Type="http://schemas.openxmlformats.org/officeDocument/2006/relationships/slideLayout" Target="../slideLayouts/slideLayout20.xml"/><Relationship Id="rId12" Type="http://schemas.openxmlformats.org/officeDocument/2006/relationships/slideLayout" Target="../slideLayouts/slideLayout21.xml"/><Relationship Id="rId13" Type="http://schemas.openxmlformats.org/officeDocument/2006/relationships/slideLayout" Target="../slideLayouts/slideLayout22.xml"/><Relationship Id="rId14" Type="http://schemas.openxmlformats.org/officeDocument/2006/relationships/slideLayout" Target="../slideLayouts/slideLayout23.xml"/><Relationship Id="rId15" Type="http://schemas.openxmlformats.org/officeDocument/2006/relationships/slideLayout" Target="../slideLayouts/slideLayout24.xml"/>
</Relationships>
</file>

<file path=ppt/slideMasters/_rels/slideMaster20.xml.rels><?xml version="1.0" encoding="UTF-8"?>
<Relationships xmlns="http://schemas.openxmlformats.org/package/2006/relationships"><Relationship Id="rId1" Type="http://schemas.openxmlformats.org/officeDocument/2006/relationships/theme" Target="../theme/theme20.xml"/><Relationship Id="rId2" Type="http://schemas.openxmlformats.org/officeDocument/2006/relationships/image" Target="../media/image29.png"/><Relationship Id="rId3" Type="http://schemas.openxmlformats.org/officeDocument/2006/relationships/slideLayout" Target="../slideLayouts/slideLayout229.xml"/><Relationship Id="rId4" Type="http://schemas.openxmlformats.org/officeDocument/2006/relationships/slideLayout" Target="../slideLayouts/slideLayout230.xml"/><Relationship Id="rId5" Type="http://schemas.openxmlformats.org/officeDocument/2006/relationships/slideLayout" Target="../slideLayouts/slideLayout231.xml"/><Relationship Id="rId6" Type="http://schemas.openxmlformats.org/officeDocument/2006/relationships/slideLayout" Target="../slideLayouts/slideLayout232.xml"/><Relationship Id="rId7" Type="http://schemas.openxmlformats.org/officeDocument/2006/relationships/slideLayout" Target="../slideLayouts/slideLayout233.xml"/><Relationship Id="rId8" Type="http://schemas.openxmlformats.org/officeDocument/2006/relationships/slideLayout" Target="../slideLayouts/slideLayout234.xml"/><Relationship Id="rId9" Type="http://schemas.openxmlformats.org/officeDocument/2006/relationships/slideLayout" Target="../slideLayouts/slideLayout235.xml"/><Relationship Id="rId10" Type="http://schemas.openxmlformats.org/officeDocument/2006/relationships/slideLayout" Target="../slideLayouts/slideLayout236.xml"/><Relationship Id="rId11" Type="http://schemas.openxmlformats.org/officeDocument/2006/relationships/slideLayout" Target="../slideLayouts/slideLayout237.xml"/><Relationship Id="rId12" Type="http://schemas.openxmlformats.org/officeDocument/2006/relationships/slideLayout" Target="../slideLayouts/slideLayout238.xml"/><Relationship Id="rId13" Type="http://schemas.openxmlformats.org/officeDocument/2006/relationships/slideLayout" Target="../slideLayouts/slideLayout239.xml"/><Relationship Id="rId14" Type="http://schemas.openxmlformats.org/officeDocument/2006/relationships/slideLayout" Target="../slideLayouts/slideLayout240.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7.jpeg"/><Relationship Id="rId3" Type="http://schemas.openxmlformats.org/officeDocument/2006/relationships/image" Target="../media/image8.png"/><Relationship Id="rId4" Type="http://schemas.openxmlformats.org/officeDocument/2006/relationships/slideLayout" Target="../slideLayouts/slideLayout25.xml"/><Relationship Id="rId5" Type="http://schemas.openxmlformats.org/officeDocument/2006/relationships/slideLayout" Target="../slideLayouts/slideLayout26.xml"/><Relationship Id="rId6" Type="http://schemas.openxmlformats.org/officeDocument/2006/relationships/slideLayout" Target="../slideLayouts/slideLayout27.xml"/><Relationship Id="rId7" Type="http://schemas.openxmlformats.org/officeDocument/2006/relationships/slideLayout" Target="../slideLayouts/slideLayout28.xml"/><Relationship Id="rId8" Type="http://schemas.openxmlformats.org/officeDocument/2006/relationships/slideLayout" Target="../slideLayouts/slideLayout29.xml"/><Relationship Id="rId9" Type="http://schemas.openxmlformats.org/officeDocument/2006/relationships/slideLayout" Target="../slideLayouts/slideLayout30.xml"/><Relationship Id="rId10" Type="http://schemas.openxmlformats.org/officeDocument/2006/relationships/slideLayout" Target="../slideLayouts/slideLayout31.xml"/><Relationship Id="rId11" Type="http://schemas.openxmlformats.org/officeDocument/2006/relationships/slideLayout" Target="../slideLayouts/slideLayout32.xml"/><Relationship Id="rId12" Type="http://schemas.openxmlformats.org/officeDocument/2006/relationships/slideLayout" Target="../slideLayouts/slideLayout33.xml"/><Relationship Id="rId13" Type="http://schemas.openxmlformats.org/officeDocument/2006/relationships/slideLayout" Target="../slideLayouts/slideLayout34.xml"/><Relationship Id="rId14" Type="http://schemas.openxmlformats.org/officeDocument/2006/relationships/slideLayout" Target="../slideLayouts/slideLayout35.xml"/><Relationship Id="rId15"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image" Target="../media/image9.png"/><Relationship Id="rId3" Type="http://schemas.openxmlformats.org/officeDocument/2006/relationships/slideLayout" Target="../slideLayouts/slideLayout37.xml"/><Relationship Id="rId4" Type="http://schemas.openxmlformats.org/officeDocument/2006/relationships/slideLayout" Target="../slideLayouts/slideLayout38.xml"/><Relationship Id="rId5" Type="http://schemas.openxmlformats.org/officeDocument/2006/relationships/slideLayout" Target="../slideLayouts/slideLayout39.xml"/><Relationship Id="rId6" Type="http://schemas.openxmlformats.org/officeDocument/2006/relationships/slideLayout" Target="../slideLayouts/slideLayout40.xml"/><Relationship Id="rId7" Type="http://schemas.openxmlformats.org/officeDocument/2006/relationships/slideLayout" Target="../slideLayouts/slideLayout41.xml"/><Relationship Id="rId8" Type="http://schemas.openxmlformats.org/officeDocument/2006/relationships/slideLayout" Target="../slideLayouts/slideLayout42.xml"/><Relationship Id="rId9" Type="http://schemas.openxmlformats.org/officeDocument/2006/relationships/slideLayout" Target="../slideLayouts/slideLayout43.xml"/><Relationship Id="rId10" Type="http://schemas.openxmlformats.org/officeDocument/2006/relationships/slideLayout" Target="../slideLayouts/slideLayout44.xml"/><Relationship Id="rId11" Type="http://schemas.openxmlformats.org/officeDocument/2006/relationships/slideLayout" Target="../slideLayouts/slideLayout45.xml"/><Relationship Id="rId12" Type="http://schemas.openxmlformats.org/officeDocument/2006/relationships/slideLayout" Target="../slideLayouts/slideLayout46.xml"/><Relationship Id="rId13" Type="http://schemas.openxmlformats.org/officeDocument/2006/relationships/slideLayout" Target="../slideLayouts/slideLayout47.xml"/><Relationship Id="rId14"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image" Target="../media/image10.png"/><Relationship Id="rId3" Type="http://schemas.openxmlformats.org/officeDocument/2006/relationships/slideLayout" Target="../slideLayouts/slideLayout49.xml"/><Relationship Id="rId4" Type="http://schemas.openxmlformats.org/officeDocument/2006/relationships/slideLayout" Target="../slideLayouts/slideLayout50.xml"/><Relationship Id="rId5" Type="http://schemas.openxmlformats.org/officeDocument/2006/relationships/slideLayout" Target="../slideLayouts/slideLayout51.xml"/><Relationship Id="rId6" Type="http://schemas.openxmlformats.org/officeDocument/2006/relationships/slideLayout" Target="../slideLayouts/slideLayout52.xml"/><Relationship Id="rId7" Type="http://schemas.openxmlformats.org/officeDocument/2006/relationships/slideLayout" Target="../slideLayouts/slideLayout53.xml"/><Relationship Id="rId8" Type="http://schemas.openxmlformats.org/officeDocument/2006/relationships/slideLayout" Target="../slideLayouts/slideLayout54.xml"/><Relationship Id="rId9" Type="http://schemas.openxmlformats.org/officeDocument/2006/relationships/slideLayout" Target="../slideLayouts/slideLayout55.xml"/><Relationship Id="rId10" Type="http://schemas.openxmlformats.org/officeDocument/2006/relationships/slideLayout" Target="../slideLayouts/slideLayout56.xml"/><Relationship Id="rId11" Type="http://schemas.openxmlformats.org/officeDocument/2006/relationships/slideLayout" Target="../slideLayouts/slideLayout57.xml"/><Relationship Id="rId12" Type="http://schemas.openxmlformats.org/officeDocument/2006/relationships/slideLayout" Target="../slideLayouts/slideLayout58.xml"/><Relationship Id="rId13" Type="http://schemas.openxmlformats.org/officeDocument/2006/relationships/slideLayout" Target="../slideLayouts/slideLayout59.xml"/><Relationship Id="rId14" Type="http://schemas.openxmlformats.org/officeDocument/2006/relationships/slideLayout" Target="../slideLayouts/slideLayout60.xml"/>
</Relationships>
</file>

<file path=ppt/slideMasters/_rels/slideMaster6.xml.rels><?xml version="1.0" encoding="UTF-8"?>
<Relationships xmlns="http://schemas.openxmlformats.org/package/2006/relationships"><Relationship Id="rId1" Type="http://schemas.openxmlformats.org/officeDocument/2006/relationships/theme" Target="../theme/theme6.xml"/><Relationship Id="rId2" Type="http://schemas.openxmlformats.org/officeDocument/2006/relationships/image" Target="../media/image11.png"/><Relationship Id="rId3" Type="http://schemas.openxmlformats.org/officeDocument/2006/relationships/slideLayout" Target="../slideLayouts/slideLayout61.xml"/><Relationship Id="rId4" Type="http://schemas.openxmlformats.org/officeDocument/2006/relationships/slideLayout" Target="../slideLayouts/slideLayout62.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9" Type="http://schemas.openxmlformats.org/officeDocument/2006/relationships/slideLayout" Target="../slideLayouts/slideLayout67.xml"/><Relationship Id="rId10" Type="http://schemas.openxmlformats.org/officeDocument/2006/relationships/slideLayout" Target="../slideLayouts/slideLayout68.xml"/><Relationship Id="rId11" Type="http://schemas.openxmlformats.org/officeDocument/2006/relationships/slideLayout" Target="../slideLayouts/slideLayout69.xml"/><Relationship Id="rId12" Type="http://schemas.openxmlformats.org/officeDocument/2006/relationships/slideLayout" Target="../slideLayouts/slideLayout70.xml"/><Relationship Id="rId13" Type="http://schemas.openxmlformats.org/officeDocument/2006/relationships/slideLayout" Target="../slideLayouts/slideLayout71.xml"/><Relationship Id="rId14" Type="http://schemas.openxmlformats.org/officeDocument/2006/relationships/slideLayout" Target="../slideLayouts/slideLayout72.xml"/>
</Relationships>
</file>

<file path=ppt/slideMasters/_rels/slideMaster7.xml.rels><?xml version="1.0" encoding="UTF-8"?>
<Relationships xmlns="http://schemas.openxmlformats.org/package/2006/relationships"><Relationship Id="rId1" Type="http://schemas.openxmlformats.org/officeDocument/2006/relationships/theme" Target="../theme/theme7.xml"/><Relationship Id="rId2" Type="http://schemas.openxmlformats.org/officeDocument/2006/relationships/image" Target="../media/image12.png"/><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slideLayout" Target="../slideLayouts/slideLayout76.xml"/><Relationship Id="rId7" Type="http://schemas.openxmlformats.org/officeDocument/2006/relationships/slideLayout" Target="../slideLayouts/slideLayout77.xml"/><Relationship Id="rId8" Type="http://schemas.openxmlformats.org/officeDocument/2006/relationships/slideLayout" Target="../slideLayouts/slideLayout78.xml"/><Relationship Id="rId9" Type="http://schemas.openxmlformats.org/officeDocument/2006/relationships/slideLayout" Target="../slideLayouts/slideLayout79.xml"/><Relationship Id="rId10" Type="http://schemas.openxmlformats.org/officeDocument/2006/relationships/slideLayout" Target="../slideLayouts/slideLayout80.xml"/><Relationship Id="rId11" Type="http://schemas.openxmlformats.org/officeDocument/2006/relationships/slideLayout" Target="../slideLayouts/slideLayout81.xml"/><Relationship Id="rId12" Type="http://schemas.openxmlformats.org/officeDocument/2006/relationships/slideLayout" Target="../slideLayouts/slideLayout82.xml"/><Relationship Id="rId13" Type="http://schemas.openxmlformats.org/officeDocument/2006/relationships/slideLayout" Target="../slideLayouts/slideLayout83.xml"/><Relationship Id="rId14" Type="http://schemas.openxmlformats.org/officeDocument/2006/relationships/slideLayout" Target="../slideLayouts/slideLayout84.xml"/>
</Relationships>
</file>

<file path=ppt/slideMasters/_rels/slideMaster8.xml.rels><?xml version="1.0" encoding="UTF-8"?>
<Relationships xmlns="http://schemas.openxmlformats.org/package/2006/relationships"><Relationship Id="rId1" Type="http://schemas.openxmlformats.org/officeDocument/2006/relationships/theme" Target="../theme/theme8.xml"/><Relationship Id="rId2" Type="http://schemas.openxmlformats.org/officeDocument/2006/relationships/image" Target="../media/image13.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9" Type="http://schemas.openxmlformats.org/officeDocument/2006/relationships/slideLayout" Target="../slideLayouts/slideLayout91.xml"/><Relationship Id="rId10" Type="http://schemas.openxmlformats.org/officeDocument/2006/relationships/slideLayout" Target="../slideLayouts/slideLayout92.xml"/><Relationship Id="rId11" Type="http://schemas.openxmlformats.org/officeDocument/2006/relationships/slideLayout" Target="../slideLayouts/slideLayout93.xml"/><Relationship Id="rId12" Type="http://schemas.openxmlformats.org/officeDocument/2006/relationships/slideLayout" Target="../slideLayouts/slideLayout94.xml"/><Relationship Id="rId13" Type="http://schemas.openxmlformats.org/officeDocument/2006/relationships/slideLayout" Target="../slideLayouts/slideLayout95.xml"/><Relationship Id="rId14" Type="http://schemas.openxmlformats.org/officeDocument/2006/relationships/slideLayout" Target="../slideLayouts/slideLayout96.xml"/>
</Relationships>
</file>

<file path=ppt/slideMasters/_rels/slideMaster9.xml.rels><?xml version="1.0" encoding="UTF-8"?>
<Relationships xmlns="http://schemas.openxmlformats.org/package/2006/relationships"><Relationship Id="rId1" Type="http://schemas.openxmlformats.org/officeDocument/2006/relationships/theme" Target="../theme/theme9.xml"/><Relationship Id="rId2" Type="http://schemas.openxmlformats.org/officeDocument/2006/relationships/image" Target="../media/image14.png"/><Relationship Id="rId3" Type="http://schemas.openxmlformats.org/officeDocument/2006/relationships/image" Target="../media/image15.wmf"/><Relationship Id="rId4" Type="http://schemas.openxmlformats.org/officeDocument/2006/relationships/slideLayout" Target="../slideLayouts/slideLayout97.xml"/><Relationship Id="rId5" Type="http://schemas.openxmlformats.org/officeDocument/2006/relationships/slideLayout" Target="../slideLayouts/slideLayout98.xml"/><Relationship Id="rId6" Type="http://schemas.openxmlformats.org/officeDocument/2006/relationships/slideLayout" Target="../slideLayouts/slideLayout99.xml"/><Relationship Id="rId7" Type="http://schemas.openxmlformats.org/officeDocument/2006/relationships/slideLayout" Target="../slideLayouts/slideLayout100.xml"/><Relationship Id="rId8" Type="http://schemas.openxmlformats.org/officeDocument/2006/relationships/slideLayout" Target="../slideLayouts/slideLayout101.xml"/><Relationship Id="rId9" Type="http://schemas.openxmlformats.org/officeDocument/2006/relationships/slideLayout" Target="../slideLayouts/slideLayout102.xml"/><Relationship Id="rId10" Type="http://schemas.openxmlformats.org/officeDocument/2006/relationships/slideLayout" Target="../slideLayouts/slideLayout103.xml"/><Relationship Id="rId11" Type="http://schemas.openxmlformats.org/officeDocument/2006/relationships/slideLayout" Target="../slideLayouts/slideLayout104.xml"/><Relationship Id="rId12" Type="http://schemas.openxmlformats.org/officeDocument/2006/relationships/slideLayout" Target="../slideLayouts/slideLayout105.xml"/><Relationship Id="rId13" Type="http://schemas.openxmlformats.org/officeDocument/2006/relationships/slideLayout" Target="../slideLayouts/slideLayout106.xml"/><Relationship Id="rId14" Type="http://schemas.openxmlformats.org/officeDocument/2006/relationships/slideLayout" Target="../slideLayouts/slideLayout107.xml"/><Relationship Id="rId15" Type="http://schemas.openxmlformats.org/officeDocument/2006/relationships/slideLayout" Target="../slideLayouts/slideLayout10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0" name="Picture 5" descr=""/>
          <p:cNvPicPr/>
          <p:nvPr/>
        </p:nvPicPr>
        <p:blipFill>
          <a:blip r:embed="rId3"/>
          <a:stretch/>
        </p:blipFill>
        <p:spPr>
          <a:xfrm rot="5400000">
            <a:off x="9489240" y="3050280"/>
            <a:ext cx="6994800" cy="893880"/>
          </a:xfrm>
          <a:prstGeom prst="rect">
            <a:avLst/>
          </a:prstGeom>
          <a:ln>
            <a:noFill/>
          </a:ln>
        </p:spPr>
      </p:pic>
      <p:pic>
        <p:nvPicPr>
          <p:cNvPr id="1" name="Picture 1" descr=""/>
          <p:cNvPicPr/>
          <p:nvPr/>
        </p:nvPicPr>
        <p:blipFill>
          <a:blip r:embed="rId4">
            <a:extLst>
              <a:ext uri="{BEBA8EAE-BF5A-486C-A8C5-ECC9F3942E4B}">
                <a14:imgProps xmlns:a14="http://schemas.microsoft.com/office/drawing/2010/main">
                  <a14:imgLayer r:embed="rId5">
                    <a14:imgEffect>
                      <a14:brightnessContrast bright="-1000"/>
                    </a14:imgEffect>
                  </a14:imgLayer>
                </a14:imgProps>
              </a:ext>
            </a:extLst>
          </a:blip>
          <a:stretch/>
        </p:blipFill>
        <p:spPr>
          <a:xfrm>
            <a:off x="10426320" y="6182280"/>
            <a:ext cx="1552680" cy="332280"/>
          </a:xfrm>
          <a:prstGeom prst="rect">
            <a:avLst/>
          </a:prstGeom>
          <a:ln>
            <a:noFill/>
          </a:ln>
        </p:spPr>
      </p:pic>
      <p:pic>
        <p:nvPicPr>
          <p:cNvPr id="2" name="Picture 5" descr=""/>
          <p:cNvPicPr/>
          <p:nvPr/>
        </p:nvPicPr>
        <p:blipFill>
          <a:blip r:embed="rId6"/>
          <a:stretch/>
        </p:blipFill>
        <p:spPr>
          <a:xfrm>
            <a:off x="479160" y="493920"/>
            <a:ext cx="7140960" cy="1323000"/>
          </a:xfrm>
          <a:prstGeom prst="rect">
            <a:avLst/>
          </a:prstGeom>
          <a:ln>
            <a:noFill/>
          </a:ln>
        </p:spPr>
      </p:pic>
      <p:sp>
        <p:nvSpPr>
          <p:cNvPr id="3" name="PlaceHolder 1"/>
          <p:cNvSpPr>
            <a:spLocks noGrp="1"/>
          </p:cNvSpPr>
          <p:nvPr>
            <p:ph type="title"/>
          </p:nvPr>
        </p:nvSpPr>
        <p:spPr>
          <a:xfrm>
            <a:off x="621720" y="279000"/>
            <a:ext cx="11192400" cy="1167480"/>
          </a:xfrm>
          <a:prstGeom prst="rect">
            <a:avLst/>
          </a:prstGeom>
        </p:spPr>
        <p:txBody>
          <a:bodyPr lIns="0" rIns="0" tIns="0" bIns="0" anchor="ctr">
            <a:noAutofit/>
          </a:bodyPr>
          <a:p>
            <a:r>
              <a:rPr b="0" lang="en-US" sz="1800" spc="-1" strike="noStrike">
                <a:solidFill>
                  <a:srgbClr val="ffffff"/>
                </a:solidFill>
                <a:latin typeface="Segoe UI"/>
              </a:rPr>
              <a:t>Click to edit the title text format</a:t>
            </a:r>
            <a:endParaRPr b="0" lang="en-US" sz="1800" spc="-1" strike="noStrike">
              <a:solidFill>
                <a:srgbClr val="ffffff"/>
              </a:solidFill>
              <a:latin typeface="Segoe UI"/>
            </a:endParaRPr>
          </a:p>
        </p:txBody>
      </p:sp>
      <p:sp>
        <p:nvSpPr>
          <p:cNvPr id="4" name="PlaceHolder 2"/>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Lst>
</p:sldMaster>
</file>

<file path=ppt/slideMasters/slideMaster1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371" name="Picture 5" descr=""/>
          <p:cNvPicPr/>
          <p:nvPr/>
        </p:nvPicPr>
        <p:blipFill>
          <a:blip r:embed="rId2"/>
          <a:stretch/>
        </p:blipFill>
        <p:spPr>
          <a:xfrm rot="5400000">
            <a:off x="9489240" y="3050280"/>
            <a:ext cx="6994800" cy="893880"/>
          </a:xfrm>
          <a:prstGeom prst="rect">
            <a:avLst/>
          </a:prstGeom>
          <a:ln>
            <a:noFill/>
          </a:ln>
        </p:spPr>
      </p:pic>
      <p:sp>
        <p:nvSpPr>
          <p:cNvPr id="372" name="PlaceHolder 1"/>
          <p:cNvSpPr>
            <a:spLocks noGrp="1"/>
          </p:cNvSpPr>
          <p:nvPr>
            <p:ph type="body"/>
          </p:nvPr>
        </p:nvSpPr>
        <p:spPr>
          <a:xfrm>
            <a:off x="371160" y="4375800"/>
            <a:ext cx="5847840" cy="914040"/>
          </a:xfrm>
          <a:prstGeom prst="rect">
            <a:avLst/>
          </a:prstGeom>
        </p:spPr>
        <p:txBody>
          <a:bodyPr lIns="107640" rIns="107640" tIns="80640" bIns="80640">
            <a:noAutofit/>
          </a:bodyPr>
          <a:p>
            <a:pPr>
              <a:lnSpc>
                <a:spcPct val="90000"/>
              </a:lnSpc>
            </a:pPr>
            <a:r>
              <a:rPr b="0" lang="en-US" sz="1910" spc="-1" strike="noStrike">
                <a:solidFill>
                  <a:srgbClr val="616161"/>
                </a:solidFill>
                <a:latin typeface="Segoe UI"/>
              </a:rPr>
              <a:t>Speaker Name</a:t>
            </a:r>
            <a:endParaRPr b="0" lang="en-US" sz="1910" spc="-1" strike="noStrike">
              <a:solidFill>
                <a:srgbClr val="ffffff"/>
              </a:solidFill>
              <a:latin typeface="Segoe UI Light"/>
            </a:endParaRPr>
          </a:p>
          <a:p>
            <a:pPr>
              <a:lnSpc>
                <a:spcPct val="90000"/>
              </a:lnSpc>
            </a:pPr>
            <a:r>
              <a:rPr b="0" lang="en-US" sz="1910" spc="-1" strike="noStrike">
                <a:solidFill>
                  <a:srgbClr val="616161"/>
                </a:solidFill>
                <a:latin typeface="Segoe UI"/>
              </a:rPr>
              <a:t>Speaker Title</a:t>
            </a:r>
            <a:endParaRPr b="0" lang="en-US" sz="1910" spc="-1" strike="noStrike">
              <a:solidFill>
                <a:srgbClr val="ffffff"/>
              </a:solidFill>
              <a:latin typeface="Segoe UI Light"/>
            </a:endParaRPr>
          </a:p>
        </p:txBody>
      </p:sp>
      <p:sp>
        <p:nvSpPr>
          <p:cNvPr id="373" name="PlaceHolder 2"/>
          <p:cNvSpPr>
            <a:spLocks noGrp="1"/>
          </p:cNvSpPr>
          <p:nvPr>
            <p:ph type="title"/>
          </p:nvPr>
        </p:nvSpPr>
        <p:spPr>
          <a:xfrm>
            <a:off x="369360" y="2291400"/>
            <a:ext cx="7812000" cy="1848600"/>
          </a:xfrm>
          <a:prstGeom prst="rect">
            <a:avLst/>
          </a:prstGeom>
        </p:spPr>
        <p:txBody>
          <a:bodyPr lIns="107640" rIns="107640" tIns="67320" bIns="67320">
            <a:noAutofit/>
          </a:bodyPr>
          <a:p>
            <a:pPr>
              <a:lnSpc>
                <a:spcPct val="90000"/>
              </a:lnSpc>
            </a:pPr>
            <a:r>
              <a:rPr b="0" lang="en-US" sz="5310" spc="-103" strike="noStrike">
                <a:solidFill>
                  <a:srgbClr val="616161"/>
                </a:solidFill>
                <a:latin typeface="Segoe UI Light"/>
              </a:rPr>
              <a:t>Presentation title</a:t>
            </a:r>
            <a:endParaRPr b="0" lang="en-US" sz="5310" spc="-1" strike="noStrike">
              <a:solidFill>
                <a:srgbClr val="ffffff"/>
              </a:solidFill>
              <a:latin typeface="Segoe UI"/>
            </a:endParaRPr>
          </a:p>
        </p:txBody>
      </p:sp>
      <p:pic>
        <p:nvPicPr>
          <p:cNvPr id="374" name="Picture 9" descr=""/>
          <p:cNvPicPr/>
          <p:nvPr/>
        </p:nvPicPr>
        <p:blipFill>
          <a:blip r:embed="rId3"/>
          <a:stretch/>
        </p:blipFill>
        <p:spPr>
          <a:xfrm>
            <a:off x="586800" y="523440"/>
            <a:ext cx="1454760" cy="310320"/>
          </a:xfrm>
          <a:prstGeom prst="rect">
            <a:avLst/>
          </a:prstGeom>
          <a:ln>
            <a:noFill/>
          </a:ln>
        </p:spPr>
      </p:pic>
    </p:spTree>
  </p:cSld>
  <p:clrMap bg1="lt1" bg2="lt2" tx1="dk1" tx2="dk2" accent1="accent1" accent2="accent2" accent3="accent3" accent4="accent4" accent5="accent5" accent6="accent6" hlink="hlink" folHlink="folHlink"/>
  <p:sldLayoutIdLst>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p:sldMaster>
</file>

<file path=ppt/slideMasters/slideMaster1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411" name="Picture 5" descr=""/>
          <p:cNvPicPr/>
          <p:nvPr/>
        </p:nvPicPr>
        <p:blipFill>
          <a:blip r:embed="rId2"/>
          <a:stretch/>
        </p:blipFill>
        <p:spPr>
          <a:xfrm rot="5400000">
            <a:off x="9489240" y="3050280"/>
            <a:ext cx="6994800" cy="893880"/>
          </a:xfrm>
          <a:prstGeom prst="rect">
            <a:avLst/>
          </a:prstGeom>
          <a:ln>
            <a:noFill/>
          </a:ln>
        </p:spPr>
      </p:pic>
      <p:sp>
        <p:nvSpPr>
          <p:cNvPr id="412" name="PlaceHolder 1"/>
          <p:cNvSpPr>
            <a:spLocks noGrp="1"/>
          </p:cNvSpPr>
          <p:nvPr>
            <p:ph type="title"/>
          </p:nvPr>
        </p:nvSpPr>
        <p:spPr>
          <a:xfrm>
            <a:off x="371160" y="277200"/>
            <a:ext cx="7314840" cy="1831680"/>
          </a:xfrm>
          <a:prstGeom prst="rect">
            <a:avLst/>
          </a:prstGeom>
        </p:spPr>
        <p:txBody>
          <a:bodyPr lIns="79920" rIns="79920" tIns="67320" bIns="67320">
            <a:noAutofit/>
          </a:bodyPr>
          <a:p>
            <a:pPr>
              <a:lnSpc>
                <a:spcPct val="90000"/>
              </a:lnSpc>
            </a:pPr>
            <a:r>
              <a:rPr b="0" lang="en-US" sz="8700" spc="-103" strike="noStrike">
                <a:solidFill>
                  <a:srgbClr val="616161"/>
                </a:solidFill>
                <a:latin typeface="Segoe UI Light"/>
              </a:rPr>
              <a:t>Section title</a:t>
            </a:r>
            <a:endParaRPr b="0" lang="en-US" sz="8700" spc="-1" strike="noStrike">
              <a:solidFill>
                <a:srgbClr val="ffffff"/>
              </a:solidFill>
              <a:latin typeface="Segoe UI"/>
            </a:endParaRPr>
          </a:p>
        </p:txBody>
      </p:sp>
      <p:pic>
        <p:nvPicPr>
          <p:cNvPr id="413" name="Picture 4" descr=""/>
          <p:cNvPicPr/>
          <p:nvPr/>
        </p:nvPicPr>
        <p:blipFill>
          <a:blip r:embed="rId3"/>
          <a:stretch/>
        </p:blipFill>
        <p:spPr>
          <a:xfrm>
            <a:off x="1242720" y="4686840"/>
            <a:ext cx="2621880" cy="1964880"/>
          </a:xfrm>
          <a:prstGeom prst="rect">
            <a:avLst/>
          </a:prstGeom>
          <a:ln>
            <a:noFill/>
          </a:ln>
        </p:spPr>
      </p:pic>
      <p:sp>
        <p:nvSpPr>
          <p:cNvPr id="414" name="PlaceHolder 2"/>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sldMaster>
</file>

<file path=ppt/slideMasters/slideMaster1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pic>
        <p:nvPicPr>
          <p:cNvPr id="451" name="Picture 5" descr=""/>
          <p:cNvPicPr/>
          <p:nvPr/>
        </p:nvPicPr>
        <p:blipFill>
          <a:blip r:embed="rId2"/>
          <a:stretch/>
        </p:blipFill>
        <p:spPr>
          <a:xfrm rot="5400000">
            <a:off x="9489240" y="3050280"/>
            <a:ext cx="6994800" cy="893880"/>
          </a:xfrm>
          <a:prstGeom prst="rect">
            <a:avLst/>
          </a:prstGeom>
          <a:ln>
            <a:noFill/>
          </a:ln>
        </p:spPr>
      </p:pic>
      <p:sp>
        <p:nvSpPr>
          <p:cNvPr id="452" name="PlaceHolder 1"/>
          <p:cNvSpPr>
            <a:spLocks noGrp="1"/>
          </p:cNvSpPr>
          <p:nvPr>
            <p:ph type="body"/>
          </p:nvPr>
        </p:nvSpPr>
        <p:spPr>
          <a:xfrm>
            <a:off x="274680" y="1212840"/>
            <a:ext cx="11886840" cy="2443320"/>
          </a:xfrm>
          <a:prstGeom prst="rect">
            <a:avLst/>
          </a:prstGeom>
        </p:spPr>
        <p:txBody>
          <a:bodyPr lIns="146160" rIns="146160" tIns="91440" bIns="91440">
            <a:noAutofit/>
          </a:bodyPr>
          <a:p>
            <a:pPr marL="290520" indent="-290160">
              <a:lnSpc>
                <a:spcPct val="90000"/>
              </a:lnSpc>
              <a:spcBef>
                <a:spcPts val="720"/>
              </a:spcBef>
              <a:buClr>
                <a:srgbClr val="ffffff"/>
              </a:buClr>
              <a:buSzPct val="90000"/>
              <a:buFont typeface="Wingdings" charset="2"/>
              <a:buChar char=""/>
            </a:pPr>
            <a:r>
              <a:rPr b="0" lang="en-US" sz="3600" spc="-1" strike="noStrike">
                <a:solidFill>
                  <a:srgbClr val="ffffff"/>
                </a:solidFill>
                <a:latin typeface="Segoe UI"/>
                <a:ea typeface="Segoe UI"/>
              </a:rPr>
              <a:t>Use this Layout for Speaker Notes slides</a:t>
            </a:r>
            <a:endParaRPr b="0" lang="en-US" sz="3600" spc="-1" strike="noStrike">
              <a:solidFill>
                <a:srgbClr val="ffffff"/>
              </a:solidFill>
              <a:latin typeface="Segoe UI Light"/>
            </a:endParaRPr>
          </a:p>
          <a:p>
            <a:pPr lvl="1" marL="571680" indent="-280800">
              <a:lnSpc>
                <a:spcPct val="90000"/>
              </a:lnSpc>
              <a:spcBef>
                <a:spcPts val="641"/>
              </a:spcBef>
              <a:buClr>
                <a:srgbClr val="ffffff"/>
              </a:buClr>
              <a:buSzPct val="90000"/>
              <a:buFont typeface="Wingdings" charset="2"/>
              <a:buChar char=""/>
            </a:pPr>
            <a:r>
              <a:rPr b="0" lang="en-US" sz="3200" spc="-1" strike="noStrike">
                <a:solidFill>
                  <a:srgbClr val="ffffff"/>
                </a:solidFill>
                <a:latin typeface="Segoe UI"/>
                <a:ea typeface="Segoe UI"/>
              </a:rPr>
              <a:t>Second level</a:t>
            </a:r>
            <a:endParaRPr b="0" lang="en-US" sz="3200" spc="-1" strike="noStrike">
              <a:solidFill>
                <a:srgbClr val="ffffff"/>
              </a:solidFill>
              <a:latin typeface="Segoe UI"/>
            </a:endParaRPr>
          </a:p>
          <a:p>
            <a:pPr lvl="2" marL="861840" indent="-290160">
              <a:lnSpc>
                <a:spcPct val="90000"/>
              </a:lnSpc>
              <a:spcBef>
                <a:spcPts val="561"/>
              </a:spcBef>
              <a:buClr>
                <a:srgbClr val="ffffff"/>
              </a:buClr>
              <a:buSzPct val="90000"/>
              <a:buFont typeface="Wingdings" charset="2"/>
              <a:buChar char=""/>
            </a:pPr>
            <a:r>
              <a:rPr b="0" lang="en-US" sz="2800" spc="-1" strike="noStrike">
                <a:solidFill>
                  <a:srgbClr val="ffffff"/>
                </a:solidFill>
                <a:latin typeface="Segoe UI"/>
                <a:ea typeface="Segoe UI"/>
              </a:rPr>
              <a:t>Third level</a:t>
            </a:r>
            <a:endParaRPr b="0" lang="en-US" sz="2800" spc="-1" strike="noStrike">
              <a:solidFill>
                <a:srgbClr val="ffffff"/>
              </a:solidFill>
              <a:latin typeface="Segoe UI"/>
            </a:endParaRPr>
          </a:p>
          <a:p>
            <a:pPr lvl="3" marL="1090440" indent="-2282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ea typeface="Segoe UI"/>
              </a:rPr>
              <a:t>Fourth level</a:t>
            </a:r>
            <a:endParaRPr b="0" lang="en-US" sz="2400" spc="-1" strike="noStrike">
              <a:solidFill>
                <a:srgbClr val="ffffff"/>
              </a:solidFill>
              <a:latin typeface="Segoe UI"/>
            </a:endParaRPr>
          </a:p>
          <a:p>
            <a:pPr lvl="4" marL="1319040" indent="-228240">
              <a:lnSpc>
                <a:spcPct val="90000"/>
              </a:lnSpc>
              <a:spcBef>
                <a:spcPts val="400"/>
              </a:spcBef>
              <a:buClr>
                <a:srgbClr val="ffffff"/>
              </a:buClr>
              <a:buSzPct val="90000"/>
              <a:buFont typeface="Wingdings" charset="2"/>
              <a:buChar char=""/>
            </a:pPr>
            <a:r>
              <a:rPr b="0" lang="en-US" sz="2000" spc="-1" strike="noStrike">
                <a:solidFill>
                  <a:srgbClr val="ffffff"/>
                </a:solidFill>
                <a:latin typeface="Segoe UI"/>
                <a:ea typeface="Segoe UI"/>
              </a:rPr>
              <a:t>Fifth level</a:t>
            </a:r>
            <a:endParaRPr b="0" lang="en-US" sz="2000" spc="-1" strike="noStrike">
              <a:solidFill>
                <a:srgbClr val="ffffff"/>
              </a:solidFill>
              <a:latin typeface="Segoe UI"/>
            </a:endParaRPr>
          </a:p>
        </p:txBody>
      </p:sp>
      <p:sp>
        <p:nvSpPr>
          <p:cNvPr id="453" name="PlaceHolder 2"/>
          <p:cNvSpPr>
            <a:spLocks noGrp="1"/>
          </p:cNvSpPr>
          <p:nvPr>
            <p:ph type="body"/>
          </p:nvPr>
        </p:nvSpPr>
        <p:spPr>
          <a:xfrm>
            <a:off x="0" y="6363000"/>
            <a:ext cx="12436200" cy="631080"/>
          </a:xfrm>
          <a:prstGeom prst="rect">
            <a:avLst/>
          </a:prstGeom>
        </p:spPr>
        <p:txBody>
          <a:bodyPr lIns="155520" rIns="155520" tIns="77760" bIns="77760" anchor="b">
            <a:noAutofit/>
          </a:bodyPr>
          <a:p>
            <a:pPr marL="343080" indent="-342720" algn="r">
              <a:lnSpc>
                <a:spcPct val="90000"/>
              </a:lnSpc>
              <a:spcBef>
                <a:spcPts val="740"/>
              </a:spcBef>
            </a:pPr>
            <a:r>
              <a:rPr b="0" lang="en-US" sz="3700" spc="-52" strike="noStrike">
                <a:solidFill>
                  <a:srgbClr val="000000"/>
                </a:solidFill>
                <a:latin typeface="Segoe UI"/>
                <a:ea typeface="Segoe UI"/>
              </a:rPr>
              <a:t>Next:</a:t>
            </a:r>
            <a:endParaRPr b="0" lang="en-US" sz="3700" spc="-1" strike="noStrike">
              <a:solidFill>
                <a:srgbClr val="ffffff"/>
              </a:solidFill>
              <a:latin typeface="Segoe UI Light"/>
            </a:endParaRPr>
          </a:p>
        </p:txBody>
      </p:sp>
      <p:sp>
        <p:nvSpPr>
          <p:cNvPr id="454" name="PlaceHolder 3"/>
          <p:cNvSpPr>
            <a:spLocks noGrp="1"/>
          </p:cNvSpPr>
          <p:nvPr>
            <p:ph type="title"/>
          </p:nvPr>
        </p:nvSpPr>
        <p:spPr>
          <a:xfrm>
            <a:off x="274680" y="295200"/>
            <a:ext cx="11889360" cy="917280"/>
          </a:xfrm>
          <a:prstGeom prst="rect">
            <a:avLst/>
          </a:prstGeom>
        </p:spPr>
        <p:txBody>
          <a:bodyPr lIns="146160" rIns="146160" tIns="91440" bIns="91440">
            <a:noAutofit/>
          </a:bodyPr>
          <a:p>
            <a:pPr>
              <a:lnSpc>
                <a:spcPct val="90000"/>
              </a:lnSpc>
            </a:pPr>
            <a:r>
              <a:rPr b="0" lang="en-US" sz="5400" spc="-103" strike="noStrike">
                <a:solidFill>
                  <a:srgbClr val="ffffff"/>
                </a:solidFill>
                <a:latin typeface="Segoe UI"/>
                <a:ea typeface="Segoe UI"/>
              </a:rPr>
              <a:t>Click to edit Master title style</a:t>
            </a:r>
            <a:endParaRPr b="0" lang="en-US" sz="54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Lst>
</p:sldMaster>
</file>

<file path=ppt/slideMasters/slideMaster1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491" name="Picture 5" descr=""/>
          <p:cNvPicPr/>
          <p:nvPr/>
        </p:nvPicPr>
        <p:blipFill>
          <a:blip r:embed="rId2"/>
          <a:stretch/>
        </p:blipFill>
        <p:spPr>
          <a:xfrm rot="5400000">
            <a:off x="9489240" y="3050280"/>
            <a:ext cx="6994800" cy="893880"/>
          </a:xfrm>
          <a:prstGeom prst="rect">
            <a:avLst/>
          </a:prstGeom>
          <a:ln>
            <a:noFill/>
          </a:ln>
        </p:spPr>
      </p:pic>
      <p:sp>
        <p:nvSpPr>
          <p:cNvPr id="492" name="CustomShape 1"/>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
        <p:nvSpPr>
          <p:cNvPr id="493" name="PlaceHolder 2"/>
          <p:cNvSpPr>
            <a:spLocks noGrp="1"/>
          </p:cNvSpPr>
          <p:nvPr>
            <p:ph type="title"/>
          </p:nvPr>
        </p:nvSpPr>
        <p:spPr>
          <a:xfrm>
            <a:off x="621720" y="279000"/>
            <a:ext cx="11192400" cy="1167480"/>
          </a:xfrm>
          <a:prstGeom prst="rect">
            <a:avLst/>
          </a:prstGeom>
        </p:spPr>
        <p:txBody>
          <a:bodyPr lIns="0" rIns="0" tIns="0" bIns="0" anchor="ctr">
            <a:noAutofit/>
          </a:bodyPr>
          <a:p>
            <a:r>
              <a:rPr b="0" lang="en-US" sz="1800" spc="-1" strike="noStrike">
                <a:solidFill>
                  <a:srgbClr val="ffffff"/>
                </a:solidFill>
                <a:latin typeface="Segoe UI"/>
              </a:rPr>
              <a:t>Click to edit the title text format</a:t>
            </a:r>
            <a:endParaRPr b="0" lang="en-US" sz="1800" spc="-1" strike="noStrike">
              <a:solidFill>
                <a:srgbClr val="ffffff"/>
              </a:solidFill>
              <a:latin typeface="Segoe UI"/>
            </a:endParaRPr>
          </a:p>
        </p:txBody>
      </p:sp>
      <p:sp>
        <p:nvSpPr>
          <p:cNvPr id="494" name="PlaceHolder 3"/>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Lst>
</p:sldMaster>
</file>

<file path=ppt/slideMasters/slideMaster1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531" name="Picture 5" descr=""/>
          <p:cNvPicPr/>
          <p:nvPr/>
        </p:nvPicPr>
        <p:blipFill>
          <a:blip r:embed="rId2"/>
          <a:stretch/>
        </p:blipFill>
        <p:spPr>
          <a:xfrm rot="5400000">
            <a:off x="9489240" y="3050280"/>
            <a:ext cx="6994800" cy="893880"/>
          </a:xfrm>
          <a:prstGeom prst="rect">
            <a:avLst/>
          </a:prstGeom>
          <a:ln>
            <a:noFill/>
          </a:ln>
        </p:spPr>
      </p:pic>
      <p:sp>
        <p:nvSpPr>
          <p:cNvPr id="532" name="PlaceHolder 1"/>
          <p:cNvSpPr>
            <a:spLocks noGrp="1"/>
          </p:cNvSpPr>
          <p:nvPr>
            <p:ph type="title"/>
          </p:nvPr>
        </p:nvSpPr>
        <p:spPr>
          <a:xfrm>
            <a:off x="274680" y="295200"/>
            <a:ext cx="11889360" cy="917280"/>
          </a:xfrm>
          <a:prstGeom prst="rect">
            <a:avLst/>
          </a:prstGeom>
        </p:spPr>
        <p:txBody>
          <a:bodyPr lIns="146160" rIns="146160" tIns="91440" bIns="91440">
            <a:noAutofit/>
          </a:bodyPr>
          <a:p>
            <a:pPr>
              <a:lnSpc>
                <a:spcPct val="90000"/>
              </a:lnSpc>
            </a:pPr>
            <a:r>
              <a:rPr b="0" lang="en-US" sz="5400" spc="-103" strike="noStrike">
                <a:solidFill>
                  <a:srgbClr val="ffffff"/>
                </a:solidFill>
                <a:latin typeface="Segoe UI Light"/>
              </a:rPr>
              <a:t>Slide for Developer Code</a:t>
            </a:r>
            <a:endParaRPr b="0" lang="en-US" sz="5400" spc="-1" strike="noStrike">
              <a:solidFill>
                <a:srgbClr val="ffffff"/>
              </a:solidFill>
              <a:latin typeface="Segoe UI"/>
            </a:endParaRPr>
          </a:p>
        </p:txBody>
      </p:sp>
      <p:sp>
        <p:nvSpPr>
          <p:cNvPr id="533" name="CustomShape 2"/>
          <p:cNvSpPr/>
          <p:nvPr/>
        </p:nvSpPr>
        <p:spPr>
          <a:xfrm>
            <a:off x="0" y="1212840"/>
            <a:ext cx="12436200" cy="5781240"/>
          </a:xfrm>
          <a:prstGeom prst="rect">
            <a:avLst/>
          </a:prstGeom>
          <a:solidFill>
            <a:srgbClr val="ffffff"/>
          </a:solidFill>
          <a:ln>
            <a:noFill/>
          </a:ln>
        </p:spPr>
        <p:style>
          <a:lnRef idx="1">
            <a:schemeClr val="accent2"/>
          </a:lnRef>
          <a:fillRef idx="3">
            <a:schemeClr val="accent2"/>
          </a:fillRef>
          <a:effectRef idx="2">
            <a:schemeClr val="accent2"/>
          </a:effectRef>
          <a:fontRef idx="minor"/>
        </p:style>
      </p:sp>
      <p:sp>
        <p:nvSpPr>
          <p:cNvPr id="534" name="PlaceHolder 3"/>
          <p:cNvSpPr>
            <a:spLocks noGrp="1"/>
          </p:cNvSpPr>
          <p:nvPr>
            <p:ph type="body"/>
          </p:nvPr>
        </p:nvSpPr>
        <p:spPr>
          <a:xfrm>
            <a:off x="274680" y="1216080"/>
            <a:ext cx="11886840" cy="2130840"/>
          </a:xfrm>
          <a:prstGeom prst="rect">
            <a:avLst/>
          </a:prstGeom>
        </p:spPr>
        <p:txBody>
          <a:bodyPr lIns="146160" rIns="146160" tIns="91440" bIns="91440">
            <a:noAutofit/>
          </a:bodyPr>
          <a:p>
            <a:pPr>
              <a:lnSpc>
                <a:spcPct val="90000"/>
              </a:lnSpc>
              <a:spcBef>
                <a:spcPts val="660"/>
              </a:spcBef>
            </a:pPr>
            <a:r>
              <a:rPr b="0" lang="en-US" sz="3300" spc="-1" strike="noStrike">
                <a:solidFill>
                  <a:srgbClr val="000000"/>
                </a:solidFill>
                <a:latin typeface="Consolas"/>
              </a:rPr>
              <a:t>Edit Master text styles</a:t>
            </a:r>
            <a:endParaRPr b="0" lang="en-US" sz="3300" spc="-1" strike="noStrike">
              <a:solidFill>
                <a:srgbClr val="ffffff"/>
              </a:solidFill>
              <a:latin typeface="Segoe UI Light"/>
            </a:endParaRPr>
          </a:p>
          <a:p>
            <a:pPr marL="346680">
              <a:lnSpc>
                <a:spcPct val="90000"/>
              </a:lnSpc>
              <a:spcBef>
                <a:spcPts val="479"/>
              </a:spcBef>
            </a:pPr>
            <a:r>
              <a:rPr b="0" lang="en-US" sz="2400" spc="-1" strike="noStrike">
                <a:solidFill>
                  <a:srgbClr val="000000"/>
                </a:solidFill>
                <a:latin typeface="Consolas"/>
              </a:rPr>
              <a:t>Second level</a:t>
            </a:r>
            <a:endParaRPr b="0" lang="en-US" sz="2400" spc="-1" strike="noStrike">
              <a:solidFill>
                <a:srgbClr val="ffffff"/>
              </a:solidFill>
              <a:latin typeface="Segoe UI Light"/>
            </a:endParaRPr>
          </a:p>
          <a:p>
            <a:pPr marL="584640">
              <a:lnSpc>
                <a:spcPct val="90000"/>
              </a:lnSpc>
              <a:spcBef>
                <a:spcPts val="479"/>
              </a:spcBef>
            </a:pPr>
            <a:r>
              <a:rPr b="0" lang="en-US" sz="2400" spc="-1" strike="noStrike">
                <a:solidFill>
                  <a:srgbClr val="000000"/>
                </a:solidFill>
                <a:latin typeface="Consolas"/>
              </a:rPr>
              <a:t>Third level</a:t>
            </a:r>
            <a:endParaRPr b="0" lang="en-US" sz="2400" spc="-1" strike="noStrike">
              <a:solidFill>
                <a:srgbClr val="ffffff"/>
              </a:solidFill>
              <a:latin typeface="Segoe UI Light"/>
            </a:endParaRPr>
          </a:p>
          <a:p>
            <a:pPr marL="814680">
              <a:lnSpc>
                <a:spcPct val="90000"/>
              </a:lnSpc>
              <a:spcBef>
                <a:spcPts val="400"/>
              </a:spcBef>
            </a:pPr>
            <a:r>
              <a:rPr b="0" lang="en-US" sz="2000" spc="-1" strike="noStrike">
                <a:solidFill>
                  <a:srgbClr val="000000"/>
                </a:solidFill>
                <a:latin typeface="Consolas"/>
              </a:rPr>
              <a:t>Fourth level</a:t>
            </a:r>
            <a:endParaRPr b="0" lang="en-US" sz="2000" spc="-1" strike="noStrike">
              <a:solidFill>
                <a:srgbClr val="ffffff"/>
              </a:solidFill>
              <a:latin typeface="Segoe UI Light"/>
            </a:endParaRPr>
          </a:p>
          <a:p>
            <a:pPr marL="1050840">
              <a:lnSpc>
                <a:spcPct val="90000"/>
              </a:lnSpc>
              <a:spcBef>
                <a:spcPts val="400"/>
              </a:spcBef>
            </a:pPr>
            <a:r>
              <a:rPr b="0" lang="en-US" sz="2000" spc="-1" strike="noStrike">
                <a:solidFill>
                  <a:srgbClr val="000000"/>
                </a:solidFill>
                <a:latin typeface="Consolas"/>
              </a:rPr>
              <a:t>Fifth level</a:t>
            </a:r>
            <a:endParaRPr b="0" lang="en-US" sz="2000" spc="-1" strike="noStrike">
              <a:solidFill>
                <a:srgbClr val="ffffff"/>
              </a:solidFill>
              <a:latin typeface="Segoe UI Light"/>
            </a:endParaRPr>
          </a:p>
        </p:txBody>
      </p:sp>
    </p:spTree>
  </p:cSld>
  <p:clrMap bg1="lt1" bg2="lt2" tx1="dk1" tx2="dk2" accent1="accent1" accent2="accent2" accent3="accent3" accent4="accent4" accent5="accent5" accent6="accent6" hlink="hlink" folHlink="folHlink"/>
  <p:sldLayoutIdLst>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Lst>
</p:sldMaster>
</file>

<file path=ppt/slideMasters/slideMaster1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bad80a"/>
        </a:solidFill>
      </p:bgPr>
    </p:bg>
    <p:spTree>
      <p:nvGrpSpPr>
        <p:cNvPr id="1" name=""/>
        <p:cNvGrpSpPr/>
        <p:nvPr/>
      </p:nvGrpSpPr>
      <p:grpSpPr>
        <a:xfrm>
          <a:off x="0" y="0"/>
          <a:ext cx="0" cy="0"/>
          <a:chOff x="0" y="0"/>
          <a:chExt cx="0" cy="0"/>
        </a:xfrm>
      </p:grpSpPr>
      <p:pic>
        <p:nvPicPr>
          <p:cNvPr id="571" name="Picture 5" descr=""/>
          <p:cNvPicPr/>
          <p:nvPr/>
        </p:nvPicPr>
        <p:blipFill>
          <a:blip r:embed="rId2"/>
          <a:stretch/>
        </p:blipFill>
        <p:spPr>
          <a:xfrm rot="5400000">
            <a:off x="9489240" y="3050280"/>
            <a:ext cx="6994800" cy="893880"/>
          </a:xfrm>
          <a:prstGeom prst="rect">
            <a:avLst/>
          </a:prstGeom>
          <a:ln>
            <a:noFill/>
          </a:ln>
        </p:spPr>
      </p:pic>
      <p:sp>
        <p:nvSpPr>
          <p:cNvPr id="572" name="PlaceHolder 1"/>
          <p:cNvSpPr>
            <a:spLocks noGrp="1"/>
          </p:cNvSpPr>
          <p:nvPr>
            <p:ph type="title"/>
          </p:nvPr>
        </p:nvSpPr>
        <p:spPr>
          <a:xfrm>
            <a:off x="274680" y="2125800"/>
            <a:ext cx="11886840" cy="1831680"/>
          </a:xfrm>
          <a:prstGeom prst="rect">
            <a:avLst/>
          </a:prstGeom>
        </p:spPr>
        <p:txBody>
          <a:bodyPr lIns="146160" rIns="146160" tIns="91440" bIns="91440">
            <a:noAutofit/>
          </a:bodyPr>
          <a:p>
            <a:pPr>
              <a:lnSpc>
                <a:spcPct val="90000"/>
              </a:lnSpc>
            </a:pPr>
            <a:r>
              <a:rPr b="0" lang="en-US" sz="8800" spc="-100" strike="noStrike">
                <a:solidFill>
                  <a:srgbClr val="505050"/>
                </a:solidFill>
                <a:latin typeface="Segoe UI Light"/>
              </a:rPr>
              <a:t>Section title</a:t>
            </a:r>
            <a:endParaRPr b="0" lang="en-US" sz="8800" spc="-1" strike="noStrike">
              <a:solidFill>
                <a:srgbClr val="505050"/>
              </a:solidFill>
              <a:latin typeface="Segoe UI"/>
            </a:endParaRPr>
          </a:p>
        </p:txBody>
      </p:sp>
      <p:sp>
        <p:nvSpPr>
          <p:cNvPr id="573" name="CustomShape 2"/>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505050"/>
                </a:solidFill>
                <a:latin typeface="Segoe UI"/>
              </a:rPr>
              <a:t>MICROSOFT CONFIDENTIAL – INTERNAL ONLY</a:t>
            </a:r>
            <a:endParaRPr b="0" lang="ru-RU" sz="1050" spc="-1" strike="noStrike">
              <a:latin typeface="Arial"/>
            </a:endParaRPr>
          </a:p>
        </p:txBody>
      </p:sp>
      <p:sp>
        <p:nvSpPr>
          <p:cNvPr id="574" name="PlaceHolder 3"/>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505050"/>
                </a:solidFill>
                <a:latin typeface="Segoe UI Light"/>
              </a:rPr>
              <a:t>Click to edit the outline text format</a:t>
            </a:r>
            <a:endParaRPr b="0" lang="en-US" sz="4000" spc="-1" strike="noStrike">
              <a:solidFill>
                <a:srgbClr val="505050"/>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505050"/>
                </a:solidFill>
                <a:latin typeface="Segoe UI"/>
              </a:rPr>
              <a:t>Second Outline Level</a:t>
            </a:r>
            <a:endParaRPr b="0" lang="en-US" sz="2400" spc="-1" strike="noStrike">
              <a:solidFill>
                <a:srgbClr val="505050"/>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505050"/>
                </a:solidFill>
                <a:latin typeface="Segoe UI"/>
              </a:rPr>
              <a:t>Third Outline Level</a:t>
            </a:r>
            <a:endParaRPr b="0" lang="en-US" sz="2000" spc="-1" strike="noStrike">
              <a:solidFill>
                <a:srgbClr val="505050"/>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505050"/>
                </a:solidFill>
                <a:latin typeface="Segoe UI"/>
              </a:rPr>
              <a:t>Fourth Outline Level</a:t>
            </a:r>
            <a:endParaRPr b="0" lang="en-US" sz="2000" spc="-1" strike="noStrike">
              <a:solidFill>
                <a:srgbClr val="505050"/>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505050"/>
                </a:solidFill>
                <a:latin typeface="Segoe UI"/>
              </a:rPr>
              <a:t>Fifth Outline Level</a:t>
            </a:r>
            <a:endParaRPr b="0" lang="en-US" sz="2000" spc="-1" strike="noStrike">
              <a:solidFill>
                <a:srgbClr val="505050"/>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505050"/>
                </a:solidFill>
                <a:latin typeface="Segoe UI"/>
              </a:rPr>
              <a:t>Sixth Outline Level</a:t>
            </a:r>
            <a:endParaRPr b="0" lang="en-US" sz="2000" spc="-1" strike="noStrike">
              <a:solidFill>
                <a:srgbClr val="505050"/>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505050"/>
                </a:solidFill>
                <a:latin typeface="Segoe UI"/>
              </a:rPr>
              <a:t>Seventh Outline Level</a:t>
            </a:r>
            <a:endParaRPr b="0" lang="en-US" sz="2000" spc="-1" strike="noStrike">
              <a:solidFill>
                <a:srgbClr val="505050"/>
              </a:solidFill>
              <a:latin typeface="Segoe UI"/>
            </a:endParaRPr>
          </a:p>
        </p:txBody>
      </p:sp>
    </p:spTree>
  </p:cSld>
  <p:clrMap bg1="lt1" bg2="lt2" tx1="dk1" tx2="dk2" accent1="accent1" accent2="accent2" accent3="accent3" accent4="accent4" accent5="accent5" accent6="accent6" hlink="hlink" folHlink="folHlink"/>
  <p:sldLayoutIdLst>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Lst>
</p:sldMaster>
</file>

<file path=ppt/slideMasters/slideMaster1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83b01"/>
        </a:solidFill>
      </p:bgPr>
    </p:bg>
    <p:spTree>
      <p:nvGrpSpPr>
        <p:cNvPr id="1" name=""/>
        <p:cNvGrpSpPr/>
        <p:nvPr/>
      </p:nvGrpSpPr>
      <p:grpSpPr>
        <a:xfrm>
          <a:off x="0" y="0"/>
          <a:ext cx="0" cy="0"/>
          <a:chOff x="0" y="0"/>
          <a:chExt cx="0" cy="0"/>
        </a:xfrm>
      </p:grpSpPr>
      <p:pic>
        <p:nvPicPr>
          <p:cNvPr id="611" name="Picture 5" descr=""/>
          <p:cNvPicPr/>
          <p:nvPr/>
        </p:nvPicPr>
        <p:blipFill>
          <a:blip r:embed="rId2"/>
          <a:stretch/>
        </p:blipFill>
        <p:spPr>
          <a:xfrm rot="5400000">
            <a:off x="9489240" y="3050280"/>
            <a:ext cx="6994800" cy="893880"/>
          </a:xfrm>
          <a:prstGeom prst="rect">
            <a:avLst/>
          </a:prstGeom>
          <a:ln>
            <a:noFill/>
          </a:ln>
        </p:spPr>
      </p:pic>
      <p:sp>
        <p:nvSpPr>
          <p:cNvPr id="612" name="PlaceHolder 1"/>
          <p:cNvSpPr>
            <a:spLocks noGrp="1"/>
          </p:cNvSpPr>
          <p:nvPr>
            <p:ph type="title"/>
          </p:nvPr>
        </p:nvSpPr>
        <p:spPr>
          <a:xfrm>
            <a:off x="274680" y="2125800"/>
            <a:ext cx="11886840" cy="1831680"/>
          </a:xfrm>
          <a:prstGeom prst="rect">
            <a:avLst/>
          </a:prstGeom>
        </p:spPr>
        <p:txBody>
          <a:bodyPr lIns="146160" rIns="146160" tIns="91440" bIns="91440">
            <a:noAutofit/>
          </a:bodyPr>
          <a:p>
            <a:pPr>
              <a:lnSpc>
                <a:spcPct val="90000"/>
              </a:lnSpc>
            </a:pPr>
            <a:r>
              <a:rPr b="0" lang="en-US" sz="8800" spc="-100" strike="noStrike">
                <a:solidFill>
                  <a:srgbClr val="ffffff"/>
                </a:solidFill>
                <a:latin typeface="Segoe UI Light"/>
              </a:rPr>
              <a:t>Section title</a:t>
            </a:r>
            <a:endParaRPr b="0" lang="en-US" sz="8800" spc="-1" strike="noStrike">
              <a:solidFill>
                <a:srgbClr val="ffffff"/>
              </a:solidFill>
              <a:latin typeface="Segoe UI"/>
            </a:endParaRPr>
          </a:p>
        </p:txBody>
      </p:sp>
      <p:sp>
        <p:nvSpPr>
          <p:cNvPr id="613" name="CustomShape 2"/>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
        <p:nvSpPr>
          <p:cNvPr id="614" name="PlaceHolder 3"/>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844" r:id="rId3"/>
    <p:sldLayoutId id="2147483845" r:id="rId4"/>
    <p:sldLayoutId id="2147483846" r:id="rId5"/>
    <p:sldLayoutId id="2147483847" r:id="rId6"/>
    <p:sldLayoutId id="2147483848" r:id="rId7"/>
    <p:sldLayoutId id="2147483849" r:id="rId8"/>
    <p:sldLayoutId id="2147483850" r:id="rId9"/>
    <p:sldLayoutId id="2147483851" r:id="rId10"/>
    <p:sldLayoutId id="2147483852" r:id="rId11"/>
    <p:sldLayoutId id="2147483853" r:id="rId12"/>
    <p:sldLayoutId id="2147483854" r:id="rId13"/>
    <p:sldLayoutId id="2147483855" r:id="rId14"/>
  </p:sldLayoutIdLst>
</p:sldMaster>
</file>

<file path=ppt/slideMasters/slideMaster1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651" name="Picture 5" descr=""/>
          <p:cNvPicPr/>
          <p:nvPr/>
        </p:nvPicPr>
        <p:blipFill>
          <a:blip r:embed="rId2"/>
          <a:stretch/>
        </p:blipFill>
        <p:spPr>
          <a:xfrm rot="5400000">
            <a:off x="9489240" y="3050280"/>
            <a:ext cx="6994800" cy="893880"/>
          </a:xfrm>
          <a:prstGeom prst="rect">
            <a:avLst/>
          </a:prstGeom>
          <a:ln>
            <a:noFill/>
          </a:ln>
        </p:spPr>
      </p:pic>
      <p:sp>
        <p:nvSpPr>
          <p:cNvPr id="652" name="PlaceHolder 1"/>
          <p:cNvSpPr>
            <a:spLocks noGrp="1"/>
          </p:cNvSpPr>
          <p:nvPr>
            <p:ph type="title"/>
          </p:nvPr>
        </p:nvSpPr>
        <p:spPr>
          <a:xfrm>
            <a:off x="274680" y="2125800"/>
            <a:ext cx="11886840" cy="1831680"/>
          </a:xfrm>
          <a:prstGeom prst="rect">
            <a:avLst/>
          </a:prstGeom>
        </p:spPr>
        <p:txBody>
          <a:bodyPr lIns="146160" rIns="146160" tIns="91440" bIns="91440">
            <a:noAutofit/>
          </a:bodyPr>
          <a:p>
            <a:pPr>
              <a:lnSpc>
                <a:spcPct val="90000"/>
              </a:lnSpc>
            </a:pPr>
            <a:r>
              <a:rPr b="0" lang="en-US" sz="8800" spc="-100" strike="noStrike">
                <a:solidFill>
                  <a:srgbClr val="ffffff"/>
                </a:solidFill>
                <a:latin typeface="Segoe UI Light"/>
              </a:rPr>
              <a:t>Section title</a:t>
            </a:r>
            <a:endParaRPr b="0" lang="en-US" sz="8800" spc="-1" strike="noStrike">
              <a:solidFill>
                <a:srgbClr val="ffffff"/>
              </a:solidFill>
              <a:latin typeface="Segoe UI"/>
            </a:endParaRPr>
          </a:p>
        </p:txBody>
      </p:sp>
      <p:sp>
        <p:nvSpPr>
          <p:cNvPr id="653" name="CustomShape 2"/>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
        <p:nvSpPr>
          <p:cNvPr id="654" name="PlaceHolder 3"/>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857" r:id="rId3"/>
    <p:sldLayoutId id="2147483858" r:id="rId4"/>
    <p:sldLayoutId id="2147483859" r:id="rId5"/>
    <p:sldLayoutId id="2147483860" r:id="rId6"/>
    <p:sldLayoutId id="2147483861" r:id="rId7"/>
    <p:sldLayoutId id="2147483862" r:id="rId8"/>
    <p:sldLayoutId id="2147483863" r:id="rId9"/>
    <p:sldLayoutId id="2147483864" r:id="rId10"/>
    <p:sldLayoutId id="2147483865" r:id="rId11"/>
    <p:sldLayoutId id="2147483866" r:id="rId12"/>
    <p:sldLayoutId id="2147483867" r:id="rId13"/>
    <p:sldLayoutId id="2147483868" r:id="rId14"/>
  </p:sldLayoutIdLst>
</p:sldMaster>
</file>

<file path=ppt/slideMasters/slideMaster1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691" name="Picture 5" descr=""/>
          <p:cNvPicPr/>
          <p:nvPr/>
        </p:nvPicPr>
        <p:blipFill>
          <a:blip r:embed="rId2"/>
          <a:stretch/>
        </p:blipFill>
        <p:spPr>
          <a:xfrm rot="5400000">
            <a:off x="9489240" y="3050280"/>
            <a:ext cx="6994800" cy="893880"/>
          </a:xfrm>
          <a:prstGeom prst="rect">
            <a:avLst/>
          </a:prstGeom>
          <a:ln>
            <a:noFill/>
          </a:ln>
        </p:spPr>
      </p:pic>
      <p:pic>
        <p:nvPicPr>
          <p:cNvPr id="692" name="Picture 8" descr=""/>
          <p:cNvPicPr/>
          <p:nvPr/>
        </p:nvPicPr>
        <p:blipFill>
          <a:blip r:embed="rId3"/>
          <a:stretch/>
        </p:blipFill>
        <p:spPr>
          <a:xfrm>
            <a:off x="7757280" y="304200"/>
            <a:ext cx="4408920" cy="6400440"/>
          </a:xfrm>
          <a:prstGeom prst="rect">
            <a:avLst/>
          </a:prstGeom>
          <a:ln>
            <a:noFill/>
          </a:ln>
        </p:spPr>
      </p:pic>
      <p:sp>
        <p:nvSpPr>
          <p:cNvPr id="693" name="CustomShape 1"/>
          <p:cNvSpPr/>
          <p:nvPr/>
        </p:nvSpPr>
        <p:spPr>
          <a:xfrm>
            <a:off x="274680" y="1211400"/>
            <a:ext cx="10058040" cy="2742840"/>
          </a:xfrm>
          <a:prstGeom prst="rect">
            <a:avLst/>
          </a:prstGeom>
          <a:noFill/>
          <a:ln>
            <a:noFill/>
          </a:ln>
        </p:spPr>
        <p:style>
          <a:lnRef idx="1">
            <a:schemeClr val="accent2"/>
          </a:lnRef>
          <a:fillRef idx="3">
            <a:schemeClr val="accent2"/>
          </a:fillRef>
          <a:effectRef idx="2">
            <a:schemeClr val="accent2"/>
          </a:effectRef>
          <a:fontRef idx="minor"/>
        </p:style>
      </p:sp>
      <p:sp>
        <p:nvSpPr>
          <p:cNvPr id="694" name="PlaceHolder 2"/>
          <p:cNvSpPr>
            <a:spLocks noGrp="1"/>
          </p:cNvSpPr>
          <p:nvPr>
            <p:ph type="title"/>
          </p:nvPr>
        </p:nvSpPr>
        <p:spPr>
          <a:xfrm>
            <a:off x="274680" y="1209960"/>
            <a:ext cx="7313760" cy="3475080"/>
          </a:xfrm>
          <a:prstGeom prst="rect">
            <a:avLst/>
          </a:prstGeom>
        </p:spPr>
        <p:txBody>
          <a:bodyPr lIns="146160" rIns="146160" tIns="91440" bIns="91440">
            <a:noAutofit/>
          </a:bodyPr>
          <a:p>
            <a:pPr>
              <a:lnSpc>
                <a:spcPct val="90000"/>
              </a:lnSpc>
            </a:pPr>
            <a:r>
              <a:rPr b="0" lang="en-US" sz="7200" spc="-100" strike="noStrike">
                <a:solidFill>
                  <a:srgbClr val="ffffff"/>
                </a:solidFill>
                <a:latin typeface="Segoe UI Light"/>
              </a:rPr>
              <a:t>Demo title</a:t>
            </a:r>
            <a:endParaRPr b="0" lang="en-US" sz="7200" spc="-1" strike="noStrike">
              <a:solidFill>
                <a:srgbClr val="ffffff"/>
              </a:solidFill>
              <a:latin typeface="Segoe UI"/>
            </a:endParaRPr>
          </a:p>
        </p:txBody>
      </p:sp>
      <p:sp>
        <p:nvSpPr>
          <p:cNvPr id="695" name="PlaceHolder 3"/>
          <p:cNvSpPr>
            <a:spLocks noGrp="1"/>
          </p:cNvSpPr>
          <p:nvPr>
            <p:ph type="body"/>
          </p:nvPr>
        </p:nvSpPr>
        <p:spPr>
          <a:xfrm>
            <a:off x="274680" y="4685400"/>
            <a:ext cx="7314840" cy="1829160"/>
          </a:xfrm>
          <a:prstGeom prst="rect">
            <a:avLst/>
          </a:prstGeom>
        </p:spPr>
        <p:txBody>
          <a:bodyPr lIns="182880" rIns="182880" tIns="146160" bIns="146160">
            <a:noAutofit/>
          </a:bodyPr>
          <a:p>
            <a:pPr>
              <a:lnSpc>
                <a:spcPct val="90000"/>
              </a:lnSpc>
            </a:pPr>
            <a:r>
              <a:rPr b="0" lang="en-US" sz="3600" spc="-1" strike="noStrike">
                <a:solidFill>
                  <a:srgbClr val="ffffff"/>
                </a:solidFill>
                <a:latin typeface="Segoe UI Light"/>
              </a:rPr>
              <a:t>Speaker Name</a:t>
            </a:r>
            <a:endParaRPr b="0" lang="en-US" sz="3600" spc="-1" strike="noStrike">
              <a:solidFill>
                <a:srgbClr val="ffffff"/>
              </a:solidFill>
              <a:latin typeface="Segoe UI Light"/>
            </a:endParaRPr>
          </a:p>
        </p:txBody>
      </p:sp>
      <p:sp>
        <p:nvSpPr>
          <p:cNvPr id="696" name="CustomShape 4"/>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Tree>
  </p:cSld>
  <p:clrMap bg1="lt1" bg2="lt2" tx1="dk1" tx2="dk2" accent1="accent1" accent2="accent2" accent3="accent3" accent4="accent4" accent5="accent5" accent6="accent6" hlink="hlink" folHlink="folHlink"/>
  <p:sldLayoutIdLst>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Lst>
</p:sldMaster>
</file>

<file path=ppt/slideMasters/slideMaster1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83b01"/>
        </a:solidFill>
      </p:bgPr>
    </p:bg>
    <p:spTree>
      <p:nvGrpSpPr>
        <p:cNvPr id="1" name=""/>
        <p:cNvGrpSpPr/>
        <p:nvPr/>
      </p:nvGrpSpPr>
      <p:grpSpPr>
        <a:xfrm>
          <a:off x="0" y="0"/>
          <a:ext cx="0" cy="0"/>
          <a:chOff x="0" y="0"/>
          <a:chExt cx="0" cy="0"/>
        </a:xfrm>
      </p:grpSpPr>
      <p:pic>
        <p:nvPicPr>
          <p:cNvPr id="733" name="Picture 5" descr=""/>
          <p:cNvPicPr/>
          <p:nvPr/>
        </p:nvPicPr>
        <p:blipFill>
          <a:blip r:embed="rId2"/>
          <a:stretch/>
        </p:blipFill>
        <p:spPr>
          <a:xfrm rot="5400000">
            <a:off x="9489240" y="3050280"/>
            <a:ext cx="6994800" cy="893880"/>
          </a:xfrm>
          <a:prstGeom prst="rect">
            <a:avLst/>
          </a:prstGeom>
          <a:ln>
            <a:noFill/>
          </a:ln>
        </p:spPr>
      </p:pic>
      <p:sp>
        <p:nvSpPr>
          <p:cNvPr id="734" name="PlaceHolder 1"/>
          <p:cNvSpPr>
            <a:spLocks noGrp="1"/>
          </p:cNvSpPr>
          <p:nvPr>
            <p:ph type="title"/>
          </p:nvPr>
        </p:nvSpPr>
        <p:spPr>
          <a:xfrm>
            <a:off x="2113200" y="2125800"/>
            <a:ext cx="8219520" cy="1828440"/>
          </a:xfrm>
          <a:prstGeom prst="rect">
            <a:avLst/>
          </a:prstGeom>
        </p:spPr>
        <p:txBody>
          <a:bodyPr lIns="146160" rIns="146160" tIns="91440" bIns="91440">
            <a:noAutofit/>
          </a:bodyPr>
          <a:p>
            <a:pPr>
              <a:lnSpc>
                <a:spcPct val="90000"/>
              </a:lnSpc>
            </a:pPr>
            <a:r>
              <a:rPr b="0" lang="en-US" sz="6000" spc="-103" strike="noStrike">
                <a:solidFill>
                  <a:srgbClr val="ffffff"/>
                </a:solidFill>
                <a:latin typeface="Segoe UI Light"/>
              </a:rPr>
              <a:t>Click to edit Master title style</a:t>
            </a:r>
            <a:endParaRPr b="0" lang="en-US" sz="6000" spc="-1" strike="noStrike">
              <a:solidFill>
                <a:srgbClr val="ffffff"/>
              </a:solidFill>
              <a:latin typeface="Segoe UI"/>
            </a:endParaRPr>
          </a:p>
        </p:txBody>
      </p:sp>
      <p:sp>
        <p:nvSpPr>
          <p:cNvPr id="735" name="CustomShape 2"/>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
        <p:nvSpPr>
          <p:cNvPr id="736" name="PlaceHolder 3"/>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883" r:id="rId3"/>
    <p:sldLayoutId id="2147483884" r:id="rId4"/>
    <p:sldLayoutId id="2147483885" r:id="rId5"/>
    <p:sldLayoutId id="2147483886" r:id="rId6"/>
    <p:sldLayoutId id="2147483887" r:id="rId7"/>
    <p:sldLayoutId id="2147483888" r:id="rId8"/>
    <p:sldLayoutId id="2147483889" r:id="rId9"/>
    <p:sldLayoutId id="2147483890" r:id="rId10"/>
    <p:sldLayoutId id="2147483891" r:id="rId11"/>
    <p:sldLayoutId id="2147483892" r:id="rId12"/>
    <p:sldLayoutId id="2147483893" r:id="rId13"/>
    <p:sldLayoutId id="2147483894"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41" name="Picture 5" descr=""/>
          <p:cNvPicPr/>
          <p:nvPr/>
        </p:nvPicPr>
        <p:blipFill>
          <a:blip r:embed="rId2"/>
          <a:stretch/>
        </p:blipFill>
        <p:spPr>
          <a:xfrm rot="5400000">
            <a:off x="9489240" y="3050280"/>
            <a:ext cx="6994800" cy="893880"/>
          </a:xfrm>
          <a:prstGeom prst="rect">
            <a:avLst/>
          </a:prstGeom>
          <a:ln>
            <a:noFill/>
          </a:ln>
        </p:spPr>
      </p:pic>
      <p:sp>
        <p:nvSpPr>
          <p:cNvPr id="42" name="CustomShape 1"/>
          <p:cNvSpPr/>
          <p:nvPr/>
        </p:nvSpPr>
        <p:spPr>
          <a:xfrm>
            <a:off x="3240" y="4395960"/>
            <a:ext cx="12432960" cy="2601720"/>
          </a:xfrm>
          <a:prstGeom prst="rect">
            <a:avLst/>
          </a:prstGeom>
          <a:solidFill>
            <a:srgbClr val="4da0e2"/>
          </a:solidFill>
          <a:ln>
            <a:noFill/>
          </a:ln>
        </p:spPr>
        <p:style>
          <a:lnRef idx="0"/>
          <a:fillRef idx="0"/>
          <a:effectRef idx="0"/>
          <a:fontRef idx="minor"/>
        </p:style>
      </p:sp>
      <p:sp>
        <p:nvSpPr>
          <p:cNvPr id="43" name="CustomShape 2"/>
          <p:cNvSpPr/>
          <p:nvPr/>
        </p:nvSpPr>
        <p:spPr>
          <a:xfrm>
            <a:off x="0" y="5843520"/>
            <a:ext cx="12432960" cy="1153800"/>
          </a:xfrm>
          <a:prstGeom prst="rect">
            <a:avLst/>
          </a:prstGeom>
          <a:solidFill>
            <a:srgbClr val="00188f"/>
          </a:solidFill>
          <a:ln>
            <a:noFill/>
          </a:ln>
        </p:spPr>
        <p:style>
          <a:lnRef idx="0"/>
          <a:fillRef idx="0"/>
          <a:effectRef idx="0"/>
          <a:fontRef idx="minor"/>
        </p:style>
      </p:sp>
      <p:sp>
        <p:nvSpPr>
          <p:cNvPr id="44" name="CustomShape 3"/>
          <p:cNvSpPr/>
          <p:nvPr/>
        </p:nvSpPr>
        <p:spPr>
          <a:xfrm>
            <a:off x="3240" y="3409920"/>
            <a:ext cx="12429720" cy="282240"/>
          </a:xfrm>
          <a:prstGeom prst="rect">
            <a:avLst/>
          </a:prstGeom>
          <a:solidFill>
            <a:srgbClr val="25b9ec"/>
          </a:solidFill>
          <a:ln>
            <a:noFill/>
          </a:ln>
        </p:spPr>
        <p:style>
          <a:lnRef idx="0"/>
          <a:fillRef idx="0"/>
          <a:effectRef idx="0"/>
          <a:fontRef idx="minor"/>
        </p:style>
      </p:sp>
      <p:sp>
        <p:nvSpPr>
          <p:cNvPr id="45" name="CustomShape 4"/>
          <p:cNvSpPr/>
          <p:nvPr/>
        </p:nvSpPr>
        <p:spPr>
          <a:xfrm>
            <a:off x="0" y="-360"/>
            <a:ext cx="12435480" cy="6994800"/>
          </a:xfrm>
          <a:prstGeom prst="rect">
            <a:avLst/>
          </a:prstGeom>
          <a:solidFill>
            <a:schemeClr val="accent2"/>
          </a:solidFill>
          <a:ln>
            <a:noFill/>
          </a:ln>
        </p:spPr>
        <p:style>
          <a:lnRef idx="1">
            <a:schemeClr val="accent2"/>
          </a:lnRef>
          <a:fillRef idx="3">
            <a:schemeClr val="accent2"/>
          </a:fillRef>
          <a:effectRef idx="2">
            <a:schemeClr val="accent2"/>
          </a:effectRef>
          <a:fontRef idx="minor"/>
        </p:style>
      </p:sp>
      <p:sp>
        <p:nvSpPr>
          <p:cNvPr id="46" name="PlaceHolder 5"/>
          <p:cNvSpPr>
            <a:spLocks noGrp="1"/>
          </p:cNvSpPr>
          <p:nvPr>
            <p:ph type="body"/>
          </p:nvPr>
        </p:nvSpPr>
        <p:spPr>
          <a:xfrm>
            <a:off x="276480" y="3954600"/>
            <a:ext cx="6399000" cy="1829880"/>
          </a:xfrm>
          <a:prstGeom prst="rect">
            <a:avLst/>
          </a:prstGeom>
        </p:spPr>
        <p:txBody>
          <a:bodyPr lIns="146160" rIns="146160" tIns="109800" bIns="109800">
            <a:noAutofit/>
          </a:bodyPr>
          <a:p>
            <a:pPr>
              <a:lnSpc>
                <a:spcPct val="90000"/>
              </a:lnSpc>
            </a:pPr>
            <a:r>
              <a:rPr b="0" lang="en-US" sz="3600" spc="-1" strike="noStrike">
                <a:solidFill>
                  <a:srgbClr val="ffffff"/>
                </a:solidFill>
                <a:latin typeface="Segoe UI Light"/>
              </a:rPr>
              <a:t>Speaker Name</a:t>
            </a:r>
            <a:endParaRPr b="0" lang="en-US" sz="3600" spc="-1" strike="noStrike">
              <a:solidFill>
                <a:srgbClr val="ffffff"/>
              </a:solidFill>
              <a:latin typeface="Segoe UI Light"/>
            </a:endParaRPr>
          </a:p>
        </p:txBody>
      </p:sp>
      <p:sp>
        <p:nvSpPr>
          <p:cNvPr id="47" name="PlaceHolder 6"/>
          <p:cNvSpPr>
            <a:spLocks noGrp="1"/>
          </p:cNvSpPr>
          <p:nvPr>
            <p:ph type="title"/>
          </p:nvPr>
        </p:nvSpPr>
        <p:spPr>
          <a:xfrm>
            <a:off x="274680" y="2117160"/>
            <a:ext cx="10058040" cy="1837080"/>
          </a:xfrm>
          <a:prstGeom prst="rect">
            <a:avLst/>
          </a:prstGeom>
        </p:spPr>
        <p:txBody>
          <a:bodyPr lIns="146160" rIns="146160" tIns="91440" bIns="91440">
            <a:noAutofit/>
          </a:bodyPr>
          <a:p>
            <a:pPr>
              <a:lnSpc>
                <a:spcPct val="90000"/>
              </a:lnSpc>
            </a:pPr>
            <a:r>
              <a:rPr b="0" lang="en-US" sz="6000" spc="-100" strike="noStrike">
                <a:solidFill>
                  <a:srgbClr val="ffffff"/>
                </a:solidFill>
                <a:latin typeface="Segoe UI Light"/>
              </a:rPr>
              <a:t>Presentation title</a:t>
            </a:r>
            <a:endParaRPr b="0" lang="en-US" sz="6000" spc="-1" strike="noStrike">
              <a:solidFill>
                <a:srgbClr val="ffffff"/>
              </a:solidFill>
              <a:latin typeface="Segoe UI"/>
            </a:endParaRPr>
          </a:p>
        </p:txBody>
      </p:sp>
      <p:pic>
        <p:nvPicPr>
          <p:cNvPr id="48" name="Picture 5" descr=""/>
          <p:cNvPicPr/>
          <p:nvPr/>
        </p:nvPicPr>
        <p:blipFill>
          <a:blip r:embed="rId3">
            <a:extLst>
              <a:ext uri="{BEBA8EAE-BF5A-486C-A8C5-ECC9F3942E4B}">
                <a14:imgProps xmlns:a14="http://schemas.microsoft.com/office/drawing/2010/main">
                  <a14:imgLayer r:embed="rId5">
                    <a14:imgEffect>
                      <a14:brightnessContrast bright="-1000"/>
                    </a14:imgEffect>
                  </a14:imgLayer>
                </a14:imgProps>
              </a:ext>
            </a:extLst>
          </a:blip>
          <a:stretch/>
        </p:blipFill>
        <p:spPr>
          <a:xfrm>
            <a:off x="458280" y="6182280"/>
            <a:ext cx="1552680" cy="332280"/>
          </a:xfrm>
          <a:prstGeom prst="rect">
            <a:avLst/>
          </a:prstGeom>
          <a:ln>
            <a:noFill/>
          </a:ln>
        </p:spPr>
      </p:pic>
      <p:sp>
        <p:nvSpPr>
          <p:cNvPr id="49" name="CustomShape 7"/>
          <p:cNvSpPr/>
          <p:nvPr/>
        </p:nvSpPr>
        <p:spPr>
          <a:xfrm>
            <a:off x="3240" y="4395960"/>
            <a:ext cx="12432960" cy="2601720"/>
          </a:xfrm>
          <a:prstGeom prst="rect">
            <a:avLst/>
          </a:prstGeom>
          <a:noFill/>
          <a:ln>
            <a:noFill/>
          </a:ln>
        </p:spPr>
        <p:style>
          <a:lnRef idx="0"/>
          <a:fillRef idx="0"/>
          <a:effectRef idx="0"/>
          <a:fontRef idx="minor"/>
        </p:style>
      </p:sp>
      <p:sp>
        <p:nvSpPr>
          <p:cNvPr id="50" name="CustomShape 8"/>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
        <p:nvSpPr>
          <p:cNvPr id="51" name="PlaceHolder 9"/>
          <p:cNvSpPr>
            <a:spLocks noGrp="1"/>
          </p:cNvSpPr>
          <p:nvPr>
            <p:ph type="body"/>
          </p:nvPr>
        </p:nvSpPr>
        <p:spPr>
          <a:xfrm>
            <a:off x="274680" y="297000"/>
            <a:ext cx="3657240" cy="461160"/>
          </a:xfrm>
          <a:prstGeom prst="rect">
            <a:avLst/>
          </a:prstGeom>
        </p:spPr>
        <p:txBody>
          <a:bodyPr lIns="146160" rIns="146160" tIns="91440" bIns="91440">
            <a:noAutofit/>
          </a:bodyPr>
          <a:p>
            <a:pPr>
              <a:lnSpc>
                <a:spcPct val="90000"/>
              </a:lnSpc>
              <a:spcBef>
                <a:spcPts val="400"/>
              </a:spcBef>
            </a:pPr>
            <a:r>
              <a:rPr b="0" lang="en-US" sz="2000" spc="-1" strike="noStrike">
                <a:solidFill>
                  <a:srgbClr val="ffffff"/>
                </a:solidFill>
                <a:latin typeface="Segoe UI"/>
              </a:rPr>
              <a:t>Session Code</a:t>
            </a:r>
            <a:endParaRPr b="0" lang="en-US" sz="2000" spc="-1" strike="noStrike">
              <a:solidFill>
                <a:srgbClr val="ffffff"/>
              </a:solidFill>
              <a:latin typeface="Segoe UI Light"/>
            </a:endParaRPr>
          </a:p>
        </p:txBody>
      </p:sp>
      <p:sp>
        <p:nvSpPr>
          <p:cNvPr id="52" name="PlaceHolder 10"/>
          <p:cNvSpPr>
            <a:spLocks noGrp="1"/>
          </p:cNvSpPr>
          <p:nvPr>
            <p:ph type="body"/>
          </p:nvPr>
        </p:nvSpPr>
        <p:spPr>
          <a:xfrm>
            <a:off x="8504280" y="297000"/>
            <a:ext cx="3657240" cy="461160"/>
          </a:xfrm>
          <a:prstGeom prst="rect">
            <a:avLst/>
          </a:prstGeom>
        </p:spPr>
        <p:txBody>
          <a:bodyPr lIns="146160" rIns="146160" tIns="91440" bIns="91440">
            <a:noAutofit/>
          </a:bodyPr>
          <a:p>
            <a:pPr algn="r">
              <a:lnSpc>
                <a:spcPct val="90000"/>
              </a:lnSpc>
              <a:spcBef>
                <a:spcPts val="400"/>
              </a:spcBef>
            </a:pPr>
            <a:r>
              <a:rPr b="0" lang="en-US" sz="2000" spc="-1" strike="noStrike">
                <a:solidFill>
                  <a:srgbClr val="ffffff"/>
                </a:solidFill>
                <a:latin typeface="Segoe UI"/>
              </a:rPr>
              <a:t>Yammer hashtag</a:t>
            </a:r>
            <a:endParaRPr b="0" lang="en-US" sz="2000" spc="-1" strike="noStrike">
              <a:solidFill>
                <a:srgbClr val="ffffff"/>
              </a:solidFill>
              <a:latin typeface="Segoe UI Light"/>
            </a:endParaRPr>
          </a:p>
        </p:txBody>
      </p:sp>
    </p:spTree>
  </p:cSld>
  <p:clrMap bg1="lt1" bg2="lt2" tx1="dk1" tx2="dk2" accent1="accent1" accent2="accent2" accent3="accent3" accent4="accent4" accent5="accent5" accent6="accent6" hlink="hlink" folHlink="folHlink"/>
  <p:sldLayoutIdLst>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sldMaster>
</file>

<file path=ppt/slideMasters/slideMaster20.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773" name="Picture 5" descr=""/>
          <p:cNvPicPr/>
          <p:nvPr/>
        </p:nvPicPr>
        <p:blipFill>
          <a:blip r:embed="rId2"/>
          <a:stretch/>
        </p:blipFill>
        <p:spPr>
          <a:xfrm rot="5400000">
            <a:off x="9489240" y="3050280"/>
            <a:ext cx="6994800" cy="893880"/>
          </a:xfrm>
          <a:prstGeom prst="rect">
            <a:avLst/>
          </a:prstGeom>
          <a:ln>
            <a:noFill/>
          </a:ln>
        </p:spPr>
      </p:pic>
      <p:sp>
        <p:nvSpPr>
          <p:cNvPr id="774" name="PlaceHolder 1"/>
          <p:cNvSpPr>
            <a:spLocks noGrp="1"/>
          </p:cNvSpPr>
          <p:nvPr>
            <p:ph type="title"/>
          </p:nvPr>
        </p:nvSpPr>
        <p:spPr>
          <a:xfrm>
            <a:off x="1189080" y="2125800"/>
            <a:ext cx="10058040" cy="917280"/>
          </a:xfrm>
          <a:prstGeom prst="rect">
            <a:avLst/>
          </a:prstGeom>
        </p:spPr>
        <p:txBody>
          <a:bodyPr lIns="146160" rIns="146160" tIns="91440" bIns="91440">
            <a:noAutofit/>
          </a:bodyPr>
          <a:p>
            <a:pPr marL="282600" indent="-282240">
              <a:lnSpc>
                <a:spcPct val="90000"/>
              </a:lnSpc>
            </a:pPr>
            <a:r>
              <a:rPr b="0" lang="en-US" sz="6000" spc="-103" strike="noStrike">
                <a:solidFill>
                  <a:srgbClr val="ffffff"/>
                </a:solidFill>
                <a:latin typeface="Segoe UI Light"/>
              </a:rPr>
              <a:t>“</a:t>
            </a:r>
            <a:r>
              <a:rPr b="0" lang="en-US" sz="6000" spc="-103" strike="noStrike">
                <a:solidFill>
                  <a:srgbClr val="ffffff"/>
                </a:solidFill>
                <a:latin typeface="Segoe UI Light"/>
              </a:rPr>
              <a:t>	</a:t>
            </a:r>
            <a:r>
              <a:rPr b="0" lang="en-US" sz="6000" spc="-103" strike="noStrike">
                <a:solidFill>
                  <a:srgbClr val="ffffff"/>
                </a:solidFill>
                <a:latin typeface="Segoe UI Light"/>
              </a:rPr>
              <a:t>Add a quote here. Design is easier than it looks, and more important than it seems.”</a:t>
            </a:r>
            <a:endParaRPr b="0" lang="en-US" sz="6000" spc="-1" strike="noStrike">
              <a:solidFill>
                <a:srgbClr val="ffffff"/>
              </a:solidFill>
              <a:latin typeface="Segoe UI"/>
            </a:endParaRPr>
          </a:p>
        </p:txBody>
      </p:sp>
      <p:sp>
        <p:nvSpPr>
          <p:cNvPr id="775" name="PlaceHolder 2"/>
          <p:cNvSpPr>
            <a:spLocks noGrp="1"/>
          </p:cNvSpPr>
          <p:nvPr>
            <p:ph type="body"/>
          </p:nvPr>
        </p:nvSpPr>
        <p:spPr>
          <a:xfrm>
            <a:off x="5761080" y="4869000"/>
            <a:ext cx="5486040" cy="1070640"/>
          </a:xfrm>
          <a:prstGeom prst="rect">
            <a:avLst/>
          </a:prstGeom>
        </p:spPr>
        <p:txBody>
          <a:bodyPr lIns="146160" rIns="146160" tIns="91440" bIns="91440">
            <a:noAutofit/>
          </a:bodyPr>
          <a:p>
            <a:pPr>
              <a:lnSpc>
                <a:spcPct val="90000"/>
              </a:lnSpc>
            </a:pPr>
            <a:r>
              <a:rPr b="0" lang="en-US" sz="3200" spc="-1" strike="noStrike">
                <a:solidFill>
                  <a:srgbClr val="ffffff"/>
                </a:solidFill>
                <a:latin typeface="Segoe UI Light"/>
              </a:rPr>
              <a:t>Author’s Name</a:t>
            </a:r>
            <a:endParaRPr b="0" lang="en-US" sz="3200" spc="-1" strike="noStrike">
              <a:solidFill>
                <a:srgbClr val="ffffff"/>
              </a:solidFill>
              <a:latin typeface="Segoe UI Light"/>
            </a:endParaRPr>
          </a:p>
          <a:p>
            <a:pPr>
              <a:lnSpc>
                <a:spcPct val="90000"/>
              </a:lnSpc>
            </a:pPr>
            <a:r>
              <a:rPr b="0" lang="en-US" sz="3200" spc="-1" strike="noStrike">
                <a:solidFill>
                  <a:srgbClr val="ffffff"/>
                </a:solidFill>
                <a:latin typeface="Segoe UI Light"/>
              </a:rPr>
              <a:t>Title</a:t>
            </a:r>
            <a:endParaRPr b="0" lang="en-US" sz="3200" spc="-1" strike="noStrike">
              <a:solidFill>
                <a:srgbClr val="ffffff"/>
              </a:solidFill>
              <a:latin typeface="Segoe UI Light"/>
            </a:endParaRPr>
          </a:p>
        </p:txBody>
      </p:sp>
      <p:sp>
        <p:nvSpPr>
          <p:cNvPr id="776" name="CustomShape 3"/>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Tree>
  </p:cSld>
  <p:clrMap bg1="lt1" bg2="lt2" tx1="dk1" tx2="dk2" accent1="accent1" accent2="accent2" accent3="accent3" accent4="accent4" accent5="accent5" accent6="accent6" hlink="hlink" folHlink="folHlink"/>
  <p:sldLayoutIdLst>
    <p:sldLayoutId id="2147483896" r:id="rId3"/>
    <p:sldLayoutId id="2147483897" r:id="rId4"/>
    <p:sldLayoutId id="2147483898" r:id="rId5"/>
    <p:sldLayoutId id="2147483899" r:id="rId6"/>
    <p:sldLayoutId id="2147483900" r:id="rId7"/>
    <p:sldLayoutId id="2147483901" r:id="rId8"/>
    <p:sldLayoutId id="2147483902" r:id="rId9"/>
    <p:sldLayoutId id="2147483903" r:id="rId10"/>
    <p:sldLayoutId id="2147483904" r:id="rId11"/>
    <p:sldLayoutId id="2147483905" r:id="rId12"/>
    <p:sldLayoutId id="2147483906" r:id="rId13"/>
    <p:sldLayoutId id="2147483907" r:id="rId14"/>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2"/>
          <a:stretch>
            <a:fillRect/>
          </a:stretch>
        </a:blipFill>
      </p:bgPr>
    </p:bg>
    <p:spTree>
      <p:nvGrpSpPr>
        <p:cNvPr id="1" name=""/>
        <p:cNvGrpSpPr/>
        <p:nvPr/>
      </p:nvGrpSpPr>
      <p:grpSpPr>
        <a:xfrm>
          <a:off x="0" y="0"/>
          <a:ext cx="0" cy="0"/>
          <a:chOff x="0" y="0"/>
          <a:chExt cx="0" cy="0"/>
        </a:xfrm>
      </p:grpSpPr>
      <p:pic>
        <p:nvPicPr>
          <p:cNvPr id="89" name="Picture 5" descr=""/>
          <p:cNvPicPr/>
          <p:nvPr/>
        </p:nvPicPr>
        <p:blipFill>
          <a:blip r:embed="rId3"/>
          <a:stretch/>
        </p:blipFill>
        <p:spPr>
          <a:xfrm rot="5400000">
            <a:off x="9489240" y="3050280"/>
            <a:ext cx="6994800" cy="893880"/>
          </a:xfrm>
          <a:prstGeom prst="rect">
            <a:avLst/>
          </a:prstGeom>
          <a:ln>
            <a:noFill/>
          </a:ln>
        </p:spPr>
      </p:pic>
      <p:sp>
        <p:nvSpPr>
          <p:cNvPr id="90" name="PlaceHolder 1"/>
          <p:cNvSpPr>
            <a:spLocks noGrp="1"/>
          </p:cNvSpPr>
          <p:nvPr>
            <p:ph type="title"/>
          </p:nvPr>
        </p:nvSpPr>
        <p:spPr>
          <a:xfrm>
            <a:off x="274680" y="295200"/>
            <a:ext cx="11889360" cy="917280"/>
          </a:xfrm>
          <a:prstGeom prst="rect">
            <a:avLst/>
          </a:prstGeom>
        </p:spPr>
        <p:txBody>
          <a:bodyPr lIns="146160" rIns="146160" tIns="91440" bIns="91440">
            <a:noAutofit/>
          </a:bodyPr>
          <a:p>
            <a:pPr>
              <a:lnSpc>
                <a:spcPct val="90000"/>
              </a:lnSpc>
            </a:pPr>
            <a:r>
              <a:rPr b="0" lang="en-US" sz="5400" spc="-103" strike="noStrike">
                <a:solidFill>
                  <a:srgbClr val="ffffff"/>
                </a:solidFill>
                <a:latin typeface="Segoe UI Light"/>
              </a:rPr>
              <a:t>Click to edit Master title style</a:t>
            </a:r>
            <a:endParaRPr b="0" lang="en-US" sz="5400" spc="-1" strike="noStrike">
              <a:solidFill>
                <a:srgbClr val="ffffff"/>
              </a:solidFill>
              <a:latin typeface="Segoe UI"/>
            </a:endParaRPr>
          </a:p>
        </p:txBody>
      </p:sp>
      <p:sp>
        <p:nvSpPr>
          <p:cNvPr id="91" name="PlaceHolder 2"/>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ffffff"/>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ffffff"/>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ffffff"/>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ffffff"/>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ffffff"/>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ffffff"/>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128" name="Picture 5" descr=""/>
          <p:cNvPicPr/>
          <p:nvPr/>
        </p:nvPicPr>
        <p:blipFill>
          <a:blip r:embed="rId2"/>
          <a:stretch/>
        </p:blipFill>
        <p:spPr>
          <a:xfrm rot="5400000">
            <a:off x="9489240" y="3050280"/>
            <a:ext cx="6994800" cy="893880"/>
          </a:xfrm>
          <a:prstGeom prst="rect">
            <a:avLst/>
          </a:prstGeom>
          <a:ln>
            <a:noFill/>
          </a:ln>
        </p:spPr>
      </p:pic>
      <p:sp>
        <p:nvSpPr>
          <p:cNvPr id="129" name="PlaceHolder 1"/>
          <p:cNvSpPr>
            <a:spLocks noGrp="1"/>
          </p:cNvSpPr>
          <p:nvPr>
            <p:ph type="title"/>
          </p:nvPr>
        </p:nvSpPr>
        <p:spPr>
          <a:xfrm>
            <a:off x="274680" y="295200"/>
            <a:ext cx="11889360" cy="917280"/>
          </a:xfrm>
          <a:prstGeom prst="rect">
            <a:avLst/>
          </a:prstGeom>
        </p:spPr>
        <p:txBody>
          <a:bodyPr lIns="146160" rIns="146160" tIns="91440" bIns="91440">
            <a:noAutofit/>
          </a:bodyPr>
          <a:p>
            <a:pPr>
              <a:lnSpc>
                <a:spcPct val="90000"/>
              </a:lnSpc>
            </a:pPr>
            <a:r>
              <a:rPr b="0" lang="en-US" sz="5400" spc="-103" strike="noStrike">
                <a:solidFill>
                  <a:srgbClr val="ffffff"/>
                </a:solidFill>
                <a:latin typeface="Segoe UI Light"/>
              </a:rPr>
              <a:t>Click to edit Master title style</a:t>
            </a:r>
            <a:endParaRPr b="0" lang="en-US" sz="5400" spc="-1" strike="noStrike">
              <a:solidFill>
                <a:srgbClr val="ffffff"/>
              </a:solidFill>
              <a:latin typeface="Segoe UI"/>
            </a:endParaRPr>
          </a:p>
        </p:txBody>
      </p:sp>
      <p:sp>
        <p:nvSpPr>
          <p:cNvPr id="130" name="PlaceHolder 2"/>
          <p:cNvSpPr>
            <a:spLocks noGrp="1"/>
          </p:cNvSpPr>
          <p:nvPr>
            <p:ph type="body"/>
          </p:nvPr>
        </p:nvSpPr>
        <p:spPr>
          <a:xfrm>
            <a:off x="274680" y="1212840"/>
            <a:ext cx="11889360" cy="2058840"/>
          </a:xfrm>
          <a:prstGeom prst="rect">
            <a:avLst/>
          </a:prstGeom>
        </p:spPr>
        <p:txBody>
          <a:bodyPr lIns="146160" rIns="146160" tIns="91440" bIns="91440">
            <a:noAutofit/>
          </a:bodyPr>
          <a:p>
            <a:pPr>
              <a:lnSpc>
                <a:spcPct val="90000"/>
              </a:lnSpc>
              <a:spcBef>
                <a:spcPts val="799"/>
              </a:spcBef>
            </a:pPr>
            <a:r>
              <a:rPr b="0" lang="en-US" sz="4000" spc="-1" strike="noStrike">
                <a:solidFill>
                  <a:srgbClr val="ffffff"/>
                </a:solidFill>
                <a:latin typeface="Segoe UI Light"/>
              </a:rPr>
              <a:t>Edit Master text styles</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Second level</a:t>
            </a:r>
            <a:endParaRPr b="0" lang="en-US" sz="2000" spc="-1" strike="noStrike">
              <a:solidFill>
                <a:srgbClr val="ffffff"/>
              </a:solidFill>
              <a:latin typeface="Segoe UI Light"/>
            </a:endParaRPr>
          </a:p>
          <a:p>
            <a:pPr marL="223920">
              <a:lnSpc>
                <a:spcPct val="90000"/>
              </a:lnSpc>
              <a:spcBef>
                <a:spcPts val="400"/>
              </a:spcBef>
            </a:pPr>
            <a:r>
              <a:rPr b="0" lang="en-US" sz="2000" spc="-1" strike="noStrike">
                <a:solidFill>
                  <a:srgbClr val="ffffff"/>
                </a:solidFill>
                <a:latin typeface="Segoe UI"/>
              </a:rPr>
              <a:t>Third level</a:t>
            </a:r>
            <a:endParaRPr b="0" lang="en-US" sz="2000" spc="-1" strike="noStrike">
              <a:solidFill>
                <a:srgbClr val="ffffff"/>
              </a:solidFill>
              <a:latin typeface="Segoe UI Light"/>
            </a:endParaRPr>
          </a:p>
          <a:p>
            <a:pPr marL="476280">
              <a:lnSpc>
                <a:spcPct val="90000"/>
              </a:lnSpc>
              <a:spcBef>
                <a:spcPts val="360"/>
              </a:spcBef>
            </a:pPr>
            <a:r>
              <a:rPr b="0" lang="en-US" sz="1800" spc="-1" strike="noStrike">
                <a:solidFill>
                  <a:srgbClr val="ffffff"/>
                </a:solidFill>
                <a:latin typeface="Segoe UI"/>
              </a:rPr>
              <a:t>Fourth level</a:t>
            </a:r>
            <a:endParaRPr b="0" lang="en-US" sz="1800" spc="-1" strike="noStrike">
              <a:solidFill>
                <a:srgbClr val="ffffff"/>
              </a:solidFill>
              <a:latin typeface="Segoe UI Light"/>
            </a:endParaRPr>
          </a:p>
          <a:p>
            <a:pPr marL="739800">
              <a:lnSpc>
                <a:spcPct val="90000"/>
              </a:lnSpc>
              <a:spcBef>
                <a:spcPts val="360"/>
              </a:spcBef>
            </a:pPr>
            <a:r>
              <a:rPr b="0" lang="en-US" sz="1800" spc="-1" strike="noStrike">
                <a:solidFill>
                  <a:srgbClr val="ffffff"/>
                </a:solidFill>
                <a:latin typeface="Segoe UI"/>
              </a:rPr>
              <a:t>Fifth level</a:t>
            </a:r>
            <a:endParaRPr b="0" lang="en-US" sz="1800" spc="-1" strike="noStrike">
              <a:solidFill>
                <a:srgbClr val="ffffff"/>
              </a:solidFill>
              <a:latin typeface="Segoe UI Light"/>
            </a:endParaRPr>
          </a:p>
        </p:txBody>
      </p:sp>
      <p:sp>
        <p:nvSpPr>
          <p:cNvPr id="131" name="CustomShape 3"/>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168" name="Picture 5" descr=""/>
          <p:cNvPicPr/>
          <p:nvPr/>
        </p:nvPicPr>
        <p:blipFill>
          <a:blip r:embed="rId2"/>
          <a:stretch/>
        </p:blipFill>
        <p:spPr>
          <a:xfrm rot="5400000">
            <a:off x="9489240" y="3050280"/>
            <a:ext cx="6994800" cy="893880"/>
          </a:xfrm>
          <a:prstGeom prst="rect">
            <a:avLst/>
          </a:prstGeom>
          <a:ln>
            <a:noFill/>
          </a:ln>
        </p:spPr>
      </p:pic>
      <p:sp>
        <p:nvSpPr>
          <p:cNvPr id="169" name="PlaceHolder 1"/>
          <p:cNvSpPr>
            <a:spLocks noGrp="1"/>
          </p:cNvSpPr>
          <p:nvPr>
            <p:ph type="title"/>
          </p:nvPr>
        </p:nvSpPr>
        <p:spPr>
          <a:xfrm>
            <a:off x="274680" y="295200"/>
            <a:ext cx="11889360" cy="917280"/>
          </a:xfrm>
          <a:prstGeom prst="rect">
            <a:avLst/>
          </a:prstGeom>
        </p:spPr>
        <p:txBody>
          <a:bodyPr lIns="146160" rIns="146160" tIns="91440" bIns="91440">
            <a:noAutofit/>
          </a:bodyPr>
          <a:p>
            <a:pPr>
              <a:lnSpc>
                <a:spcPct val="90000"/>
              </a:lnSpc>
            </a:pPr>
            <a:r>
              <a:rPr b="0" lang="en-US" sz="5400" spc="-103" strike="noStrike">
                <a:solidFill>
                  <a:srgbClr val="ffffff"/>
                </a:solidFill>
                <a:latin typeface="Segoe UI Light"/>
              </a:rPr>
              <a:t>Click to edit Master title style</a:t>
            </a:r>
            <a:endParaRPr b="0" lang="en-US" sz="5400" spc="-1" strike="noStrike">
              <a:solidFill>
                <a:srgbClr val="ffffff"/>
              </a:solidFill>
              <a:latin typeface="Segoe UI"/>
            </a:endParaRPr>
          </a:p>
        </p:txBody>
      </p:sp>
      <p:sp>
        <p:nvSpPr>
          <p:cNvPr id="170" name="CustomShape 2"/>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
        <p:nvSpPr>
          <p:cNvPr id="171" name="PlaceHolder 3"/>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Lst>
</p:sldMaster>
</file>

<file path=ppt/slideMasters/slideMaster6.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208" name="Picture 5" descr=""/>
          <p:cNvPicPr/>
          <p:nvPr/>
        </p:nvPicPr>
        <p:blipFill>
          <a:blip r:embed="rId2"/>
          <a:stretch/>
        </p:blipFill>
        <p:spPr>
          <a:xfrm rot="5400000">
            <a:off x="9489240" y="3050280"/>
            <a:ext cx="6994800" cy="893880"/>
          </a:xfrm>
          <a:prstGeom prst="rect">
            <a:avLst/>
          </a:prstGeom>
          <a:ln>
            <a:noFill/>
          </a:ln>
        </p:spPr>
      </p:pic>
      <p:sp>
        <p:nvSpPr>
          <p:cNvPr id="209" name="PlaceHolder 1"/>
          <p:cNvSpPr>
            <a:spLocks noGrp="1"/>
          </p:cNvSpPr>
          <p:nvPr>
            <p:ph type="body"/>
          </p:nvPr>
        </p:nvSpPr>
        <p:spPr>
          <a:xfrm>
            <a:off x="274680" y="1212840"/>
            <a:ext cx="11886840" cy="4239360"/>
          </a:xfrm>
          <a:prstGeom prst="rect">
            <a:avLst/>
          </a:prstGeom>
        </p:spPr>
        <p:txBody>
          <a:bodyPr lIns="146160" rIns="146160" tIns="91440" bIns="91440">
            <a:spAutoFit/>
          </a:bodyPr>
          <a:p>
            <a:pPr marL="343080" indent="-342720">
              <a:lnSpc>
                <a:spcPct val="90000"/>
              </a:lnSpc>
              <a:spcBef>
                <a:spcPts val="799"/>
              </a:spcBef>
              <a:buClr>
                <a:srgbClr val="ffffff"/>
              </a:buClr>
              <a:buSzPct val="90000"/>
              <a:buFont typeface="Wingdings" charset="2"/>
              <a:buChar char=""/>
            </a:pPr>
            <a:r>
              <a:rPr b="0" lang="en-US" sz="4000" spc="-1" strike="noStrike">
                <a:solidFill>
                  <a:srgbClr val="ffffff"/>
                </a:solidFill>
                <a:latin typeface="Segoe UI Light"/>
              </a:rPr>
              <a:t>Edit Master text styles</a:t>
            </a:r>
            <a:endParaRPr b="0" lang="en-US" sz="4000" spc="-1" strike="noStrike">
              <a:solidFill>
                <a:srgbClr val="ffffff"/>
              </a:solidFill>
              <a:latin typeface="Segoe UI Light"/>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Second level</a:t>
            </a:r>
            <a:endParaRPr b="0" lang="en-US" sz="2400" spc="-1" strike="noStrike">
              <a:solidFill>
                <a:srgbClr val="ffffff"/>
              </a:solidFill>
              <a:latin typeface="Segoe UI"/>
            </a:endParaRPr>
          </a:p>
          <a:p>
            <a:pPr lvl="2" marL="800280" indent="-2282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Third level</a:t>
            </a:r>
            <a:endParaRPr b="0" lang="en-US" sz="2400" spc="-1" strike="noStrike">
              <a:solidFill>
                <a:srgbClr val="ffffff"/>
              </a:solidFill>
              <a:latin typeface="Segoe UI"/>
            </a:endParaRPr>
          </a:p>
          <a:p>
            <a:pPr lvl="3" marL="1028880" indent="-228240">
              <a:lnSpc>
                <a:spcPct val="90000"/>
              </a:lnSpc>
              <a:spcBef>
                <a:spcPts val="400"/>
              </a:spcBef>
              <a:buClr>
                <a:srgbClr val="ffffff"/>
              </a:buClr>
              <a:buSzPct val="90000"/>
              <a:buFont typeface="Wingdings" charset="2"/>
              <a:buChar char=""/>
            </a:pPr>
            <a:r>
              <a:rPr b="0" lang="en-US" sz="2000" spc="-1" strike="noStrike">
                <a:solidFill>
                  <a:srgbClr val="ffffff"/>
                </a:solidFill>
                <a:latin typeface="Segoe UI"/>
              </a:rPr>
              <a:t>Fourth level</a:t>
            </a:r>
            <a:endParaRPr b="0" lang="en-US" sz="2000" spc="-1" strike="noStrike">
              <a:solidFill>
                <a:srgbClr val="ffffff"/>
              </a:solidFill>
              <a:latin typeface="Segoe UI"/>
            </a:endParaRPr>
          </a:p>
          <a:p>
            <a:pPr lvl="4" marL="1257480" indent="-228240">
              <a:lnSpc>
                <a:spcPct val="90000"/>
              </a:lnSpc>
              <a:spcBef>
                <a:spcPts val="400"/>
              </a:spcBef>
              <a:buClr>
                <a:srgbClr val="ffffff"/>
              </a:buClr>
              <a:buSzPct val="90000"/>
              <a:buFont typeface="Wingdings" charset="2"/>
              <a:buChar char=""/>
            </a:pPr>
            <a:r>
              <a:rPr b="0" lang="en-US" sz="2000" spc="-1" strike="noStrike">
                <a:solidFill>
                  <a:srgbClr val="ffffff"/>
                </a:solidFill>
                <a:latin typeface="Segoe UI"/>
              </a:rPr>
              <a:t>Fifth level</a:t>
            </a:r>
            <a:endParaRPr b="0" lang="en-US" sz="2000" spc="-1" strike="noStrike">
              <a:solidFill>
                <a:srgbClr val="ffffff"/>
              </a:solidFill>
              <a:latin typeface="Segoe UI"/>
            </a:endParaRPr>
          </a:p>
        </p:txBody>
      </p:sp>
      <p:sp>
        <p:nvSpPr>
          <p:cNvPr id="210" name="PlaceHolder 2"/>
          <p:cNvSpPr>
            <a:spLocks noGrp="1"/>
          </p:cNvSpPr>
          <p:nvPr>
            <p:ph type="title"/>
          </p:nvPr>
        </p:nvSpPr>
        <p:spPr>
          <a:xfrm>
            <a:off x="274680" y="295200"/>
            <a:ext cx="11889360" cy="917280"/>
          </a:xfrm>
          <a:prstGeom prst="rect">
            <a:avLst/>
          </a:prstGeom>
        </p:spPr>
        <p:txBody>
          <a:bodyPr lIns="146160" rIns="146160" tIns="91440" bIns="91440">
            <a:noAutofit/>
          </a:bodyPr>
          <a:p>
            <a:pPr>
              <a:lnSpc>
                <a:spcPct val="90000"/>
              </a:lnSpc>
            </a:pPr>
            <a:r>
              <a:rPr b="0" lang="en-US" sz="5400" spc="-103" strike="noStrike">
                <a:solidFill>
                  <a:srgbClr val="ffffff"/>
                </a:solidFill>
                <a:latin typeface="Segoe UI Light"/>
              </a:rPr>
              <a:t>Click to edit Master title style</a:t>
            </a:r>
            <a:endParaRPr b="0" lang="en-US" sz="5400" spc="-1" strike="noStrike">
              <a:solidFill>
                <a:srgbClr val="ffffff"/>
              </a:solidFill>
              <a:latin typeface="Segoe UI"/>
            </a:endParaRPr>
          </a:p>
        </p:txBody>
      </p:sp>
      <p:sp>
        <p:nvSpPr>
          <p:cNvPr id="211" name="CustomShape 3"/>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spTree>
  </p:cSld>
  <p:clrMap bg1="lt1" bg2="lt2" tx1="dk1" tx2="dk2" accent1="accent1" accent2="accent2" accent3="accent3" accent4="accent4" accent5="accent5" accent6="accent6" hlink="hlink" folHlink="folHlink"/>
  <p:sldLayoutIdLst>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sldMaster>
</file>

<file path=ppt/slideMasters/slideMaster7.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248" name="Picture 5" descr=""/>
          <p:cNvPicPr/>
          <p:nvPr/>
        </p:nvPicPr>
        <p:blipFill>
          <a:blip r:embed="rId2"/>
          <a:stretch/>
        </p:blipFill>
        <p:spPr>
          <a:xfrm rot="5400000">
            <a:off x="9489240" y="3050280"/>
            <a:ext cx="6994800" cy="893880"/>
          </a:xfrm>
          <a:prstGeom prst="rect">
            <a:avLst/>
          </a:prstGeom>
          <a:ln>
            <a:noFill/>
          </a:ln>
        </p:spPr>
      </p:pic>
      <p:sp>
        <p:nvSpPr>
          <p:cNvPr id="249" name="PlaceHolder 1"/>
          <p:cNvSpPr>
            <a:spLocks noGrp="1"/>
          </p:cNvSpPr>
          <p:nvPr>
            <p:ph type="title"/>
          </p:nvPr>
        </p:nvSpPr>
        <p:spPr>
          <a:xfrm>
            <a:off x="6675480" y="1241280"/>
            <a:ext cx="5486040" cy="917280"/>
          </a:xfrm>
          <a:prstGeom prst="rect">
            <a:avLst/>
          </a:prstGeom>
        </p:spPr>
        <p:txBody>
          <a:bodyPr lIns="146160" rIns="146160" tIns="91440" bIns="91440">
            <a:noAutofit/>
          </a:bodyPr>
          <a:p>
            <a:pPr>
              <a:lnSpc>
                <a:spcPct val="90000"/>
              </a:lnSpc>
            </a:pPr>
            <a:r>
              <a:rPr b="0" lang="en-US" sz="6600" spc="-103" strike="noStrike">
                <a:solidFill>
                  <a:srgbClr val="ffffff"/>
                </a:solidFill>
                <a:latin typeface="Segoe UI Light"/>
              </a:rPr>
              <a:t>Click to edit Master title style</a:t>
            </a:r>
            <a:endParaRPr b="0" lang="en-US" sz="6600" spc="-1" strike="noStrike">
              <a:solidFill>
                <a:srgbClr val="ffffff"/>
              </a:solidFill>
              <a:latin typeface="Segoe UI"/>
            </a:endParaRPr>
          </a:p>
        </p:txBody>
      </p:sp>
      <p:sp>
        <p:nvSpPr>
          <p:cNvPr id="250" name="PlaceHolder 2"/>
          <p:cNvSpPr>
            <a:spLocks noGrp="1"/>
          </p:cNvSpPr>
          <p:nvPr>
            <p:ph type="body"/>
          </p:nvPr>
        </p:nvSpPr>
        <p:spPr>
          <a:xfrm>
            <a:off x="0" y="0"/>
            <a:ext cx="6216120" cy="6988320"/>
          </a:xfrm>
          <a:prstGeom prst="rect">
            <a:avLst/>
          </a:prstGeom>
        </p:spPr>
        <p:txBody>
          <a:bodyPr lIns="90000" rIns="90000" tIns="548640" bIns="45000" anchor="ctr">
            <a:noAutofit/>
          </a:bodyPr>
          <a:p>
            <a:pPr algn="ctr">
              <a:lnSpc>
                <a:spcPct val="100000"/>
              </a:lnSpc>
            </a:pPr>
            <a:r>
              <a:rPr b="1" lang="en-US" sz="1400" spc="-1" strike="noStrike">
                <a:solidFill>
                  <a:srgbClr val="ffffff"/>
                </a:solidFill>
                <a:latin typeface="Segoe UI"/>
              </a:rPr>
              <a:t>Click icon to add picture</a:t>
            </a:r>
            <a:endParaRPr b="0" lang="en-US" sz="1400" spc="-1" strike="noStrike">
              <a:solidFill>
                <a:srgbClr val="ffffff"/>
              </a:solidFill>
              <a:latin typeface="Segoe UI Light"/>
            </a:endParaRPr>
          </a:p>
        </p:txBody>
      </p:sp>
    </p:spTree>
  </p:cSld>
  <p:clrMap bg1="lt1" bg2="lt2" tx1="dk1" tx2="dk2" accent1="accent1" accent2="accent2" accent3="accent3" accent4="accent4" accent5="accent5" accent6="accent6" hlink="hlink" folHlink="folHlink"/>
  <p:sldLayoutIdLst>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38" r:id="rId14"/>
  </p:sldLayoutIdLst>
</p:sldMaster>
</file>

<file path=ppt/slideMasters/slideMaster8.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78d7"/>
        </a:solidFill>
      </p:bgPr>
    </p:bg>
    <p:spTree>
      <p:nvGrpSpPr>
        <p:cNvPr id="1" name=""/>
        <p:cNvGrpSpPr/>
        <p:nvPr/>
      </p:nvGrpSpPr>
      <p:grpSpPr>
        <a:xfrm>
          <a:off x="0" y="0"/>
          <a:ext cx="0" cy="0"/>
          <a:chOff x="0" y="0"/>
          <a:chExt cx="0" cy="0"/>
        </a:xfrm>
      </p:grpSpPr>
      <p:pic>
        <p:nvPicPr>
          <p:cNvPr id="287" name="Picture 5" descr=""/>
          <p:cNvPicPr/>
          <p:nvPr/>
        </p:nvPicPr>
        <p:blipFill>
          <a:blip r:embed="rId2"/>
          <a:stretch/>
        </p:blipFill>
        <p:spPr>
          <a:xfrm rot="5400000">
            <a:off x="9489240" y="3050280"/>
            <a:ext cx="6994800" cy="893880"/>
          </a:xfrm>
          <a:prstGeom prst="rect">
            <a:avLst/>
          </a:prstGeom>
          <a:ln>
            <a:noFill/>
          </a:ln>
        </p:spPr>
      </p:pic>
      <p:sp>
        <p:nvSpPr>
          <p:cNvPr id="288" name="PlaceHolder 1"/>
          <p:cNvSpPr>
            <a:spLocks noGrp="1"/>
          </p:cNvSpPr>
          <p:nvPr>
            <p:ph type="dt"/>
          </p:nvPr>
        </p:nvSpPr>
        <p:spPr>
          <a:xfrm rot="5400000">
            <a:off x="9489240" y="3050280"/>
            <a:ext cx="6994800" cy="893880"/>
          </a:xfrm>
          <a:prstGeom prst="rect">
            <a:avLst/>
          </a:prstGeom>
        </p:spPr>
        <p:txBody>
          <a:bodyPr lIns="90000" rIns="90000" tIns="45000" bIns="45000">
            <a:noAutofit/>
          </a:bodyPr>
          <a:p>
            <a:pPr>
              <a:lnSpc>
                <a:spcPct val="100000"/>
              </a:lnSpc>
            </a:pPr>
            <a:fld id="{A61CEE1B-CE37-4024-B386-77E82A088D1C}" type="datetime">
              <a:rPr b="0" lang="ru-RU" sz="1800" spc="-1" strike="noStrike">
                <a:solidFill>
                  <a:srgbClr val="ffffff"/>
                </a:solidFill>
                <a:latin typeface="Segoe UI"/>
              </a:rPr>
              <a:t>10.3.20</a:t>
            </a:fld>
            <a:endParaRPr b="0" lang="ru-RU" sz="1800" spc="-1" strike="noStrike">
              <a:latin typeface="Times New Roman"/>
            </a:endParaRPr>
          </a:p>
        </p:txBody>
      </p:sp>
      <p:sp>
        <p:nvSpPr>
          <p:cNvPr id="289" name="PlaceHolder 2"/>
          <p:cNvSpPr>
            <a:spLocks noGrp="1"/>
          </p:cNvSpPr>
          <p:nvPr>
            <p:ph type="ftr"/>
          </p:nvPr>
        </p:nvSpPr>
        <p:spPr>
          <a:xfrm rot="5400000">
            <a:off x="9489240" y="3050280"/>
            <a:ext cx="6994800" cy="893880"/>
          </a:xfrm>
          <a:prstGeom prst="rect">
            <a:avLst/>
          </a:prstGeom>
        </p:spPr>
        <p:txBody>
          <a:bodyPr lIns="90000" rIns="90000" tIns="45000" bIns="45000">
            <a:noAutofit/>
          </a:bodyPr>
          <a:p>
            <a:endParaRPr b="0" lang="ru-RU" sz="2400" spc="-1" strike="noStrike">
              <a:latin typeface="Times New Roman"/>
            </a:endParaRPr>
          </a:p>
        </p:txBody>
      </p:sp>
      <p:sp>
        <p:nvSpPr>
          <p:cNvPr id="290" name="PlaceHolder 3"/>
          <p:cNvSpPr>
            <a:spLocks noGrp="1"/>
          </p:cNvSpPr>
          <p:nvPr>
            <p:ph type="sldNum"/>
          </p:nvPr>
        </p:nvSpPr>
        <p:spPr>
          <a:xfrm rot="5400000">
            <a:off x="9489240" y="3050280"/>
            <a:ext cx="6994800" cy="893880"/>
          </a:xfrm>
          <a:prstGeom prst="rect">
            <a:avLst/>
          </a:prstGeom>
        </p:spPr>
        <p:txBody>
          <a:bodyPr lIns="90000" rIns="90000" tIns="45000" bIns="45000">
            <a:noAutofit/>
          </a:bodyPr>
          <a:p>
            <a:pPr>
              <a:lnSpc>
                <a:spcPct val="100000"/>
              </a:lnSpc>
            </a:pPr>
            <a:fld id="{0CE03427-3334-452E-BAAF-9F0335135CFB}" type="slidenum">
              <a:rPr b="0" lang="ru-RU" sz="1800" spc="-1" strike="noStrike">
                <a:solidFill>
                  <a:srgbClr val="ffffff"/>
                </a:solidFill>
                <a:latin typeface="Segoe UI"/>
              </a:rPr>
              <a:t>&lt;number&gt;</a:t>
            </a:fld>
            <a:endParaRPr b="0" lang="ru-RU" sz="1800" spc="-1" strike="noStrike">
              <a:latin typeface="Times New Roman"/>
            </a:endParaRPr>
          </a:p>
        </p:txBody>
      </p:sp>
      <p:sp>
        <p:nvSpPr>
          <p:cNvPr id="291" name="PlaceHolder 4"/>
          <p:cNvSpPr>
            <a:spLocks noGrp="1"/>
          </p:cNvSpPr>
          <p:nvPr>
            <p:ph type="title"/>
          </p:nvPr>
        </p:nvSpPr>
        <p:spPr>
          <a:xfrm>
            <a:off x="621720" y="279000"/>
            <a:ext cx="11192400" cy="1167480"/>
          </a:xfrm>
          <a:prstGeom prst="rect">
            <a:avLst/>
          </a:prstGeom>
        </p:spPr>
        <p:txBody>
          <a:bodyPr lIns="0" rIns="0" tIns="0" bIns="0" anchor="ctr">
            <a:noAutofit/>
          </a:bodyPr>
          <a:p>
            <a:r>
              <a:rPr b="0" lang="en-US" sz="1800" spc="-1" strike="noStrike">
                <a:solidFill>
                  <a:srgbClr val="ffffff"/>
                </a:solidFill>
                <a:latin typeface="Segoe UI"/>
              </a:rPr>
              <a:t>Click to edit the title text format</a:t>
            </a:r>
            <a:endParaRPr b="0" lang="en-US" sz="1800" spc="-1" strike="noStrike">
              <a:solidFill>
                <a:srgbClr val="ffffff"/>
              </a:solidFill>
              <a:latin typeface="Segoe UI"/>
            </a:endParaRPr>
          </a:p>
        </p:txBody>
      </p:sp>
      <p:sp>
        <p:nvSpPr>
          <p:cNvPr id="292" name="PlaceHolder 5"/>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sldMaster>
</file>

<file path=ppt/slideMasters/slideMaster9.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d83b01"/>
        </a:solidFill>
      </p:bgPr>
    </p:bg>
    <p:spTree>
      <p:nvGrpSpPr>
        <p:cNvPr id="1" name=""/>
        <p:cNvGrpSpPr/>
        <p:nvPr/>
      </p:nvGrpSpPr>
      <p:grpSpPr>
        <a:xfrm>
          <a:off x="0" y="0"/>
          <a:ext cx="0" cy="0"/>
          <a:chOff x="0" y="0"/>
          <a:chExt cx="0" cy="0"/>
        </a:xfrm>
      </p:grpSpPr>
      <p:pic>
        <p:nvPicPr>
          <p:cNvPr id="329" name="Picture 5" descr=""/>
          <p:cNvPicPr/>
          <p:nvPr/>
        </p:nvPicPr>
        <p:blipFill>
          <a:blip r:embed="rId2"/>
          <a:stretch/>
        </p:blipFill>
        <p:spPr>
          <a:xfrm rot="5400000">
            <a:off x="9489240" y="3050280"/>
            <a:ext cx="6994800" cy="893880"/>
          </a:xfrm>
          <a:prstGeom prst="rect">
            <a:avLst/>
          </a:prstGeom>
          <a:ln>
            <a:noFill/>
          </a:ln>
        </p:spPr>
      </p:pic>
      <p:sp>
        <p:nvSpPr>
          <p:cNvPr id="330" name="CustomShape 1"/>
          <p:cNvSpPr/>
          <p:nvPr/>
        </p:nvSpPr>
        <p:spPr>
          <a:xfrm>
            <a:off x="274680" y="1211400"/>
            <a:ext cx="10058040" cy="2742840"/>
          </a:xfrm>
          <a:prstGeom prst="rect">
            <a:avLst/>
          </a:prstGeom>
          <a:noFill/>
          <a:ln>
            <a:noFill/>
          </a:ln>
        </p:spPr>
        <p:style>
          <a:lnRef idx="1">
            <a:schemeClr val="accent2"/>
          </a:lnRef>
          <a:fillRef idx="3">
            <a:schemeClr val="accent2"/>
          </a:fillRef>
          <a:effectRef idx="2">
            <a:schemeClr val="accent2"/>
          </a:effectRef>
          <a:fontRef idx="minor"/>
        </p:style>
      </p:sp>
      <p:sp>
        <p:nvSpPr>
          <p:cNvPr id="331" name="PlaceHolder 2"/>
          <p:cNvSpPr>
            <a:spLocks noGrp="1"/>
          </p:cNvSpPr>
          <p:nvPr>
            <p:ph type="title"/>
          </p:nvPr>
        </p:nvSpPr>
        <p:spPr>
          <a:xfrm>
            <a:off x="274680" y="1209960"/>
            <a:ext cx="9143640" cy="2751480"/>
          </a:xfrm>
          <a:prstGeom prst="rect">
            <a:avLst/>
          </a:prstGeom>
        </p:spPr>
        <p:txBody>
          <a:bodyPr lIns="146160" rIns="146160" tIns="91440" bIns="91440">
            <a:noAutofit/>
          </a:bodyPr>
          <a:p>
            <a:pPr>
              <a:lnSpc>
                <a:spcPct val="90000"/>
              </a:lnSpc>
            </a:pPr>
            <a:r>
              <a:rPr b="0" lang="en-US" sz="7200" spc="-100" strike="noStrike">
                <a:solidFill>
                  <a:srgbClr val="ffffff"/>
                </a:solidFill>
                <a:latin typeface="Segoe UI Light"/>
              </a:rPr>
              <a:t>Video title</a:t>
            </a:r>
            <a:endParaRPr b="0" lang="en-US" sz="7200" spc="-1" strike="noStrike">
              <a:solidFill>
                <a:srgbClr val="ffffff"/>
              </a:solidFill>
              <a:latin typeface="Segoe UI"/>
            </a:endParaRPr>
          </a:p>
        </p:txBody>
      </p:sp>
      <p:sp>
        <p:nvSpPr>
          <p:cNvPr id="332" name="CustomShape 3"/>
          <p:cNvSpPr/>
          <p:nvPr/>
        </p:nvSpPr>
        <p:spPr>
          <a:xfrm>
            <a:off x="4490640" y="6698160"/>
            <a:ext cx="3454920" cy="160560"/>
          </a:xfrm>
          <a:prstGeom prst="rect">
            <a:avLst/>
          </a:prstGeom>
          <a:noFill/>
          <a:ln>
            <a:noFill/>
          </a:ln>
        </p:spPr>
        <p:style>
          <a:lnRef idx="0"/>
          <a:fillRef idx="0"/>
          <a:effectRef idx="0"/>
          <a:fontRef idx="minor"/>
        </p:style>
        <p:txBody>
          <a:bodyPr wrap="none" lIns="0" rIns="0" tIns="0" bIns="0" anchor="ctr">
            <a:spAutoFit/>
          </a:bodyPr>
          <a:p>
            <a:pPr algn="ctr">
              <a:lnSpc>
                <a:spcPct val="100000"/>
              </a:lnSpc>
            </a:pPr>
            <a:r>
              <a:rPr b="0" lang="ru-RU" sz="1050" spc="148" strike="noStrike">
                <a:solidFill>
                  <a:srgbClr val="ffffff"/>
                </a:solidFill>
                <a:latin typeface="Segoe UI"/>
              </a:rPr>
              <a:t>MICROSOFT CONFIDENTIAL – INTERNAL ONLY</a:t>
            </a:r>
            <a:endParaRPr b="0" lang="ru-RU" sz="1050" spc="-1" strike="noStrike">
              <a:latin typeface="Arial"/>
            </a:endParaRPr>
          </a:p>
        </p:txBody>
      </p:sp>
      <p:pic>
        <p:nvPicPr>
          <p:cNvPr id="333" name="Picture 8" descr=""/>
          <p:cNvPicPr/>
          <p:nvPr/>
        </p:nvPicPr>
        <p:blipFill>
          <a:blip r:embed="rId3"/>
          <a:stretch/>
        </p:blipFill>
        <p:spPr>
          <a:xfrm>
            <a:off x="720" y="3410280"/>
            <a:ext cx="12435480" cy="3103920"/>
          </a:xfrm>
          <a:prstGeom prst="rect">
            <a:avLst/>
          </a:prstGeom>
          <a:ln>
            <a:noFill/>
          </a:ln>
        </p:spPr>
      </p:pic>
      <p:sp>
        <p:nvSpPr>
          <p:cNvPr id="334" name="PlaceHolder 4"/>
          <p:cNvSpPr>
            <a:spLocks noGrp="1"/>
          </p:cNvSpPr>
          <p:nvPr>
            <p:ph type="body"/>
          </p:nvPr>
        </p:nvSpPr>
        <p:spPr>
          <a:xfrm>
            <a:off x="621720" y="1636560"/>
            <a:ext cx="11192400" cy="405612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4000" spc="-1" strike="noStrike">
                <a:solidFill>
                  <a:srgbClr val="ffffff"/>
                </a:solidFill>
                <a:latin typeface="Segoe UI Light"/>
              </a:rPr>
              <a:t>Click to edit the outline text format</a:t>
            </a:r>
            <a:endParaRPr b="0" lang="en-US" sz="4000" spc="-1" strike="noStrike">
              <a:solidFill>
                <a:srgbClr val="ffffff"/>
              </a:solidFill>
              <a:latin typeface="Segoe UI Light"/>
            </a:endParaRPr>
          </a:p>
          <a:p>
            <a:pPr lvl="1" marL="864000" indent="-324000">
              <a:spcBef>
                <a:spcPts val="1134"/>
              </a:spcBef>
              <a:buClr>
                <a:srgbClr val="000000"/>
              </a:buClr>
              <a:buSzPct val="75000"/>
              <a:buFont typeface="Symbol" charset="2"/>
              <a:buChar char=""/>
            </a:pPr>
            <a:r>
              <a:rPr b="0" lang="en-US" sz="2400" spc="-1" strike="noStrike">
                <a:solidFill>
                  <a:srgbClr val="ffffff"/>
                </a:solidFill>
                <a:latin typeface="Segoe UI"/>
              </a:rPr>
              <a:t>Second Outline Level</a:t>
            </a:r>
            <a:endParaRPr b="0" lang="en-US" sz="2400" spc="-1" strike="noStrike">
              <a:solidFill>
                <a:srgbClr val="ffffff"/>
              </a:solidFill>
              <a:latin typeface="Segoe UI"/>
            </a:endParaRPr>
          </a:p>
          <a:p>
            <a:pPr lvl="2" marL="1296000" indent="-288000">
              <a:spcBef>
                <a:spcPts val="850"/>
              </a:spcBef>
              <a:buClr>
                <a:srgbClr val="000000"/>
              </a:buClr>
              <a:buSzPct val="45000"/>
              <a:buFont typeface="Wingdings" charset="2"/>
              <a:buChar char=""/>
            </a:pPr>
            <a:r>
              <a:rPr b="0" lang="en-US" sz="2000" spc="-1" strike="noStrike">
                <a:solidFill>
                  <a:srgbClr val="ffffff"/>
                </a:solidFill>
                <a:latin typeface="Segoe UI"/>
              </a:rPr>
              <a:t>Third Outline Level</a:t>
            </a:r>
            <a:endParaRPr b="0" lang="en-US" sz="2000" spc="-1" strike="noStrike">
              <a:solidFill>
                <a:srgbClr val="ffffff"/>
              </a:solidFill>
              <a:latin typeface="Segoe UI"/>
            </a:endParaRPr>
          </a:p>
          <a:p>
            <a:pPr lvl="3" marL="1728000" indent="-216000">
              <a:spcBef>
                <a:spcPts val="567"/>
              </a:spcBef>
              <a:buClr>
                <a:srgbClr val="000000"/>
              </a:buClr>
              <a:buSzPct val="75000"/>
              <a:buFont typeface="Symbol" charset="2"/>
              <a:buChar char=""/>
            </a:pPr>
            <a:r>
              <a:rPr b="0" lang="en-US" sz="2000" spc="-1" strike="noStrike">
                <a:solidFill>
                  <a:srgbClr val="ffffff"/>
                </a:solidFill>
                <a:latin typeface="Segoe UI"/>
              </a:rPr>
              <a:t>Fourth Outline Level</a:t>
            </a:r>
            <a:endParaRPr b="0" lang="en-US" sz="2000" spc="-1" strike="noStrike">
              <a:solidFill>
                <a:srgbClr val="ffffff"/>
              </a:solidFill>
              <a:latin typeface="Segoe UI"/>
            </a:endParaRPr>
          </a:p>
          <a:p>
            <a:pPr lvl="4" marL="2160000" indent="-216000">
              <a:spcBef>
                <a:spcPts val="283"/>
              </a:spcBef>
              <a:buClr>
                <a:srgbClr val="000000"/>
              </a:buClr>
              <a:buSzPct val="45000"/>
              <a:buFont typeface="Wingdings" charset="2"/>
              <a:buChar char=""/>
            </a:pPr>
            <a:r>
              <a:rPr b="0" lang="en-US" sz="2000" spc="-1" strike="noStrike">
                <a:solidFill>
                  <a:srgbClr val="ffffff"/>
                </a:solidFill>
                <a:latin typeface="Segoe UI"/>
              </a:rPr>
              <a:t>Fifth Outline Level</a:t>
            </a:r>
            <a:endParaRPr b="0" lang="en-US" sz="2000" spc="-1" strike="noStrike">
              <a:solidFill>
                <a:srgbClr val="ffffff"/>
              </a:solidFill>
              <a:latin typeface="Segoe UI"/>
            </a:endParaRPr>
          </a:p>
          <a:p>
            <a:pPr lvl="5" marL="2592000" indent="-216000">
              <a:spcBef>
                <a:spcPts val="283"/>
              </a:spcBef>
              <a:buClr>
                <a:srgbClr val="000000"/>
              </a:buClr>
              <a:buSzPct val="45000"/>
              <a:buFont typeface="Wingdings" charset="2"/>
              <a:buChar char=""/>
            </a:pPr>
            <a:r>
              <a:rPr b="0" lang="en-US" sz="2000" spc="-1" strike="noStrike">
                <a:solidFill>
                  <a:srgbClr val="ffffff"/>
                </a:solidFill>
                <a:latin typeface="Segoe UI"/>
              </a:rPr>
              <a:t>Sixth Outline Level</a:t>
            </a:r>
            <a:endParaRPr b="0" lang="en-US" sz="2000" spc="-1" strike="noStrike">
              <a:solidFill>
                <a:srgbClr val="ffffff"/>
              </a:solidFill>
              <a:latin typeface="Segoe UI"/>
            </a:endParaRPr>
          </a:p>
          <a:p>
            <a:pPr lvl="6" marL="3024000" indent="-216000">
              <a:spcBef>
                <a:spcPts val="283"/>
              </a:spcBef>
              <a:buClr>
                <a:srgbClr val="000000"/>
              </a:buClr>
              <a:buSzPct val="45000"/>
              <a:buFont typeface="Wingdings" charset="2"/>
              <a:buChar char=""/>
            </a:pPr>
            <a:r>
              <a:rPr b="0" lang="en-US" sz="2000" spc="-1" strike="noStrike">
                <a:solidFill>
                  <a:srgbClr val="ffffff"/>
                </a:solidFill>
                <a:latin typeface="Segoe UI"/>
              </a:rPr>
              <a:t>Seventh Outline Level</a:t>
            </a:r>
            <a:endParaRPr b="0" lang="en-US" sz="2000" spc="-1" strike="noStrike">
              <a:solidFill>
                <a:srgbClr val="ffffff"/>
              </a:solidFill>
              <a:latin typeface="Segoe UI"/>
            </a:endParaRPr>
          </a:p>
        </p:txBody>
      </p:sp>
    </p:spTree>
  </p:cSld>
  <p:clrMap bg1="lt1" bg2="lt2" tx1="dk1" tx2="dk2" accent1="accent1" accent2="accent2" accent3="accent3" accent4="accent4" accent5="accent5" accent6="accent6" hlink="hlink" folHlink="folHlink"/>
  <p:sldLayoutIdLst>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
</Relationships>
</file>

<file path=ppt/slides/_rels/slide10.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slideLayout" Target="../slideLayouts/slideLayout37.xml"/><Relationship Id="rId3" Type="http://schemas.openxmlformats.org/officeDocument/2006/relationships/notesSlide" Target="../notesSlides/notesSlide10.xml"/>
</Relationships>
</file>

<file path=ppt/slides/_rels/slide11.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slideLayout" Target="../slideLayouts/slideLayout37.xml"/><Relationship Id="rId11" Type="http://schemas.openxmlformats.org/officeDocument/2006/relationships/notesSlide" Target="../notesSlides/notesSlide11.xml"/>
</Relationships>
</file>

<file path=ppt/slides/_rels/slide1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4.png"/><Relationship Id="rId9" Type="http://schemas.openxmlformats.org/officeDocument/2006/relationships/image" Target="../media/image55.png"/><Relationship Id="rId10" Type="http://schemas.openxmlformats.org/officeDocument/2006/relationships/image" Target="../media/image56.png"/><Relationship Id="rId11" Type="http://schemas.openxmlformats.org/officeDocument/2006/relationships/image" Target="../media/image57.png"/><Relationship Id="rId12" Type="http://schemas.openxmlformats.org/officeDocument/2006/relationships/slideLayout" Target="../slideLayouts/slideLayout37.xml"/><Relationship Id="rId13" Type="http://schemas.openxmlformats.org/officeDocument/2006/relationships/notesSlide" Target="../notesSlides/notesSlide12.xml"/>
</Relationships>
</file>

<file path=ppt/slides/_rels/slide13.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slideLayout" Target="../slideLayouts/slideLayout37.xml"/><Relationship Id="rId1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image" Target="../media/image70.png"/><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 Id="rId9" Type="http://schemas.openxmlformats.org/officeDocument/2006/relationships/image" Target="../media/image77.png"/><Relationship Id="rId10" Type="http://schemas.openxmlformats.org/officeDocument/2006/relationships/slideLayout" Target="../slideLayouts/slideLayout37.xml"/><Relationship Id="rId11" Type="http://schemas.openxmlformats.org/officeDocument/2006/relationships/notesSlide" Target="../notesSlides/notesSlide14.xml"/>
</Relationships>
</file>

<file path=ppt/slides/_rels/slide15.xml.rels><?xml version="1.0" encoding="UTF-8"?>
<Relationships xmlns="http://schemas.openxmlformats.org/package/2006/relationships"><Relationship Id="rId1" Type="http://schemas.openxmlformats.org/officeDocument/2006/relationships/image" Target="../media/image78.png"/><Relationship Id="rId2" Type="http://schemas.openxmlformats.org/officeDocument/2006/relationships/slideLayout" Target="../slideLayouts/slideLayout73.xml"/><Relationship Id="rId3" Type="http://schemas.openxmlformats.org/officeDocument/2006/relationships/notesSlide" Target="../notesSlides/notesSlide15.xml"/>
</Relationships>
</file>

<file path=ppt/slides/_rels/slide16.xml.rels><?xml version="1.0" encoding="UTF-8"?>
<Relationships xmlns="http://schemas.openxmlformats.org/package/2006/relationships"><Relationship Id="rId1" Type="http://schemas.openxmlformats.org/officeDocument/2006/relationships/image" Target="../media/image79.png"/><Relationship Id="rId2" Type="http://schemas.openxmlformats.org/officeDocument/2006/relationships/image" Target="../media/image80.png"/><Relationship Id="rId3" Type="http://schemas.openxmlformats.org/officeDocument/2006/relationships/image" Target="../media/image81.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slideLayout" Target="../slideLayouts/slideLayout85.xml"/><Relationship Id="rId7" Type="http://schemas.openxmlformats.org/officeDocument/2006/relationships/notesSlide" Target="../notesSlides/notesSlide16.xml"/>
</Relationships>
</file>

<file path=ppt/slides/_rels/slide17.xml.rels><?xml version="1.0" encoding="UTF-8"?>
<Relationships xmlns="http://schemas.openxmlformats.org/package/2006/relationships"><Relationship Id="rId1" Type="http://schemas.openxmlformats.org/officeDocument/2006/relationships/image" Target="../media/image84.png"/><Relationship Id="rId2" Type="http://schemas.openxmlformats.org/officeDocument/2006/relationships/slideLayout" Target="../slideLayouts/slideLayout73.xml"/><Relationship Id="rId3" Type="http://schemas.openxmlformats.org/officeDocument/2006/relationships/notesSlide" Target="../notesSlides/notesSlide17.xml"/>
</Relationships>
</file>

<file path=ppt/slides/_rels/slide18.xml.rels><?xml version="1.0" encoding="UTF-8"?>
<Relationships xmlns="http://schemas.openxmlformats.org/package/2006/relationships"><Relationship Id="rId1" Type="http://schemas.openxmlformats.org/officeDocument/2006/relationships/image" Target="../media/image85.png"/><Relationship Id="rId2" Type="http://schemas.openxmlformats.org/officeDocument/2006/relationships/image" Target="../media/image86.png"/><Relationship Id="rId3" Type="http://schemas.openxmlformats.org/officeDocument/2006/relationships/image" Target="../media/image87.png"/><Relationship Id="rId4" Type="http://schemas.openxmlformats.org/officeDocument/2006/relationships/image" Target="../media/image88.png"/><Relationship Id="rId5" Type="http://schemas.openxmlformats.org/officeDocument/2006/relationships/image" Target="../media/image89.png"/><Relationship Id="rId6" Type="http://schemas.openxmlformats.org/officeDocument/2006/relationships/image" Target="../media/image90.png"/><Relationship Id="rId7" Type="http://schemas.openxmlformats.org/officeDocument/2006/relationships/image" Target="../media/image91.png"/><Relationship Id="rId8" Type="http://schemas.openxmlformats.org/officeDocument/2006/relationships/slideLayout" Target="../slideLayouts/slideLayout85.xml"/><Relationship Id="rId9" Type="http://schemas.openxmlformats.org/officeDocument/2006/relationships/notesSlide" Target="../notesSlides/notesSlide18.xml"/>
</Relationships>
</file>

<file path=ppt/slides/_rels/slide19.xml.rels><?xml version="1.0" encoding="UTF-8"?>
<Relationships xmlns="http://schemas.openxmlformats.org/package/2006/relationships"><Relationship Id="rId1" Type="http://schemas.openxmlformats.org/officeDocument/2006/relationships/image" Target="../media/image92.png"/><Relationship Id="rId2" Type="http://schemas.openxmlformats.org/officeDocument/2006/relationships/image" Target="../media/image93.png"/><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slideLayout" Target="../slideLayouts/slideLayout37.xml"/><Relationship Id="rId6" Type="http://schemas.openxmlformats.org/officeDocument/2006/relationships/notesSlide" Target="../notesSlides/notesSlide19.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
</Relationships>
</file>

<file path=ppt/slides/_rels/slide20.xml.rels><?xml version="1.0" encoding="UTF-8"?>
<Relationships xmlns="http://schemas.openxmlformats.org/package/2006/relationships"><Relationship Id="rId1" Type="http://schemas.openxmlformats.org/officeDocument/2006/relationships/image" Target="../media/image96.png"/><Relationship Id="rId2" Type="http://schemas.openxmlformats.org/officeDocument/2006/relationships/slideLayout" Target="../slideLayouts/slideLayout97.xml"/>
</Relationships>
</file>

<file path=ppt/slides/_rels/slide21.xml.rels><?xml version="1.0" encoding="UTF-8"?>
<Relationships xmlns="http://schemas.openxmlformats.org/package/2006/relationships"><Relationship Id="rId1" Type="http://schemas.openxmlformats.org/officeDocument/2006/relationships/image" Target="../media/image97.png"/><Relationship Id="rId2" Type="http://schemas.openxmlformats.org/officeDocument/2006/relationships/image" Target="../media/image98.png"/><Relationship Id="rId3" Type="http://schemas.openxmlformats.org/officeDocument/2006/relationships/image" Target="../media/image99.png"/><Relationship Id="rId4" Type="http://schemas.openxmlformats.org/officeDocument/2006/relationships/image" Target="../media/image100.png"/><Relationship Id="rId5" Type="http://schemas.openxmlformats.org/officeDocument/2006/relationships/slideLayout" Target="../slideLayouts/slideLayout49.xml"/><Relationship Id="rId6" Type="http://schemas.openxmlformats.org/officeDocument/2006/relationships/notesSlide" Target="../notesSlides/notesSlide21.xml"/>
</Relationships>
</file>

<file path=ppt/slides/_rels/slide22.xml.rels><?xml version="1.0" encoding="UTF-8"?>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10.png"/><Relationship Id="rId11" Type="http://schemas.openxmlformats.org/officeDocument/2006/relationships/slideLayout" Target="../slideLayouts/slideLayout49.xml"/><Relationship Id="rId12" Type="http://schemas.openxmlformats.org/officeDocument/2006/relationships/notesSlide" Target="../notesSlides/notesSlide22.xml"/>
</Relationships>
</file>

<file path=ppt/slides/_rels/slide23.xml.rels><?xml version="1.0" encoding="UTF-8"?>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slideLayout" Target="../slideLayouts/slideLayout37.xml"/><Relationship Id="rId5" Type="http://schemas.openxmlformats.org/officeDocument/2006/relationships/notesSlide" Target="../notesSlides/notesSlide2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5.xml.rels><?xml version="1.0" encoding="UTF-8"?>
<Relationships xmlns="http://schemas.openxmlformats.org/package/2006/relationships"><Relationship Id="rId1" Type="http://schemas.openxmlformats.org/officeDocument/2006/relationships/image" Target="../media/image114.png"/><Relationship Id="rId2" Type="http://schemas.openxmlformats.org/officeDocument/2006/relationships/image" Target="../media/image115.png"/><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slideLayout" Target="../slideLayouts/slideLayout37.xml"/><Relationship Id="rId6" Type="http://schemas.openxmlformats.org/officeDocument/2006/relationships/notesSlide" Target="../notesSlides/notesSlide25.xml"/>
</Relationships>
</file>

<file path=ppt/slides/_rels/slide26.xml.rels><?xml version="1.0" encoding="UTF-8"?>
<Relationships xmlns="http://schemas.openxmlformats.org/package/2006/relationships"><Relationship Id="rId1" Type="http://schemas.openxmlformats.org/officeDocument/2006/relationships/image" Target="../media/image118.png"/><Relationship Id="rId2" Type="http://schemas.openxmlformats.org/officeDocument/2006/relationships/image" Target="../media/image119.png"/><Relationship Id="rId3" Type="http://schemas.openxmlformats.org/officeDocument/2006/relationships/image" Target="../media/image120.png"/><Relationship Id="rId4" Type="http://schemas.openxmlformats.org/officeDocument/2006/relationships/image" Target="../media/image121.png"/><Relationship Id="rId5" Type="http://schemas.openxmlformats.org/officeDocument/2006/relationships/slideLayout" Target="../slideLayouts/slideLayout37.xml"/><Relationship Id="rId6" Type="http://schemas.openxmlformats.org/officeDocument/2006/relationships/notesSlide" Target="../notesSlides/notesSlide26.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9.xml"/>
</Relationships>
</file>

<file path=ppt/slides/_rels/slide28.xml.rels><?xml version="1.0" encoding="UTF-8"?>
<Relationships xmlns="http://schemas.openxmlformats.org/package/2006/relationships"><Relationship Id="rId1" Type="http://schemas.openxmlformats.org/officeDocument/2006/relationships/image" Target="../media/image122.png"/><Relationship Id="rId2" Type="http://schemas.openxmlformats.org/officeDocument/2006/relationships/image" Target="../media/image123.png"/><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slideLayout" Target="../slideLayouts/slideLayout61.xml"/>
</Relationships>
</file>

<file path=ppt/slides/_rels/slide29.xml.rels><?xml version="1.0" encoding="UTF-8"?>
<Relationships xmlns="http://schemas.openxmlformats.org/package/2006/relationships"><Relationship Id="rId1" Type="http://schemas.openxmlformats.org/officeDocument/2006/relationships/image" Target="../media/image126.png"/><Relationship Id="rId2" Type="http://schemas.openxmlformats.org/officeDocument/2006/relationships/image" Target="../media/image127.png"/><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31.png"/><Relationship Id="rId7" Type="http://schemas.openxmlformats.org/officeDocument/2006/relationships/slideLayout" Target="../slideLayouts/slideLayout37.xml"/><Relationship Id="rId8" Type="http://schemas.openxmlformats.org/officeDocument/2006/relationships/notesSlide" Target="../notesSlides/notesSlide29.xml"/>
</Relationships>
</file>

<file path=ppt/slides/_rels/slide3.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2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0.xml"/>
</Relationships>
</file>

<file path=ppt/slides/_rels/slide31.xml.rels><?xml version="1.0" encoding="UTF-8"?>
<Relationships xmlns="http://schemas.openxmlformats.org/package/2006/relationships"><Relationship Id="rId1" Type="http://schemas.openxmlformats.org/officeDocument/2006/relationships/image" Target="../media/image132.png"/><Relationship Id="rId2" Type="http://schemas.openxmlformats.org/officeDocument/2006/relationships/image" Target="../media/image133.png"/><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slideLayout" Target="../slideLayouts/slideLayout37.xml"/><Relationship Id="rId6" Type="http://schemas.openxmlformats.org/officeDocument/2006/relationships/notesSlide" Target="../notesSlides/notesSlide31.xml"/>
</Relationships>
</file>

<file path=ppt/slides/_rels/slide32.xml.rels><?xml version="1.0" encoding="UTF-8"?>
<Relationships xmlns="http://schemas.openxmlformats.org/package/2006/relationships"><Relationship Id="rId1" Type="http://schemas.openxmlformats.org/officeDocument/2006/relationships/image" Target="../media/image136.png"/><Relationship Id="rId2" Type="http://schemas.openxmlformats.org/officeDocument/2006/relationships/image" Target="../media/image137.png"/><Relationship Id="rId3" Type="http://schemas.openxmlformats.org/officeDocument/2006/relationships/image" Target="../media/image138.png"/><Relationship Id="rId4" Type="http://schemas.openxmlformats.org/officeDocument/2006/relationships/image" Target="../media/image139.png"/><Relationship Id="rId5" Type="http://schemas.openxmlformats.org/officeDocument/2006/relationships/slideLayout" Target="../slideLayouts/slideLayout37.xml"/><Relationship Id="rId6" Type="http://schemas.openxmlformats.org/officeDocument/2006/relationships/notesSlide" Target="../notesSlides/notesSlide32.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3.xml"/>
</Relationships>
</file>

<file path=ppt/slides/_rels/slide34.xml.rels><?xml version="1.0" encoding="UTF-8"?>
<Relationships xmlns="http://schemas.openxmlformats.org/package/2006/relationships"><Relationship Id="rId1" Type="http://schemas.openxmlformats.org/officeDocument/2006/relationships/image" Target="../media/image140.png"/><Relationship Id="rId2" Type="http://schemas.openxmlformats.org/officeDocument/2006/relationships/image" Target="../media/image14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slideLayout" Target="../slideLayouts/slideLayout37.xml"/><Relationship Id="rId10" Type="http://schemas.openxmlformats.org/officeDocument/2006/relationships/notesSlide" Target="../notesSlides/notesSlide34.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35.xml"/>
</Relationships>
</file>

<file path=ppt/slides/_rels/slide36.xml.rels><?xml version="1.0" encoding="UTF-8"?>
<Relationships xmlns="http://schemas.openxmlformats.org/package/2006/relationships"><Relationship Id="rId1" Type="http://schemas.openxmlformats.org/officeDocument/2006/relationships/image" Target="../media/image148.png"/><Relationship Id="rId2" Type="http://schemas.openxmlformats.org/officeDocument/2006/relationships/image" Target="../media/image149.png"/><Relationship Id="rId3" Type="http://schemas.openxmlformats.org/officeDocument/2006/relationships/slideLayout" Target="../slideLayouts/slideLayout49.xml"/><Relationship Id="rId4" Type="http://schemas.openxmlformats.org/officeDocument/2006/relationships/notesSlide" Target="../notesSlides/notesSlide36.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21.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4.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49.xml"/>
</Relationships>
</file>

<file path=ppt/slides/_rels/slide43.xml.rels><?xml version="1.0" encoding="UTF-8"?>
<Relationships xmlns="http://schemas.openxmlformats.org/package/2006/relationships"><Relationship Id="rId1" Type="http://schemas.openxmlformats.org/officeDocument/2006/relationships/image" Target="../media/image150.png"/><Relationship Id="rId2" Type="http://schemas.openxmlformats.org/officeDocument/2006/relationships/image" Target="../media/image15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slideLayout" Target="../slideLayouts/slideLayout37.xml"/><Relationship Id="rId7"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4.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3.xml"/><Relationship Id="rId2" Type="http://schemas.openxmlformats.org/officeDocument/2006/relationships/notesSlide" Target="../notesSlides/notesSlide46.xml"/>
</Relationships>
</file>

<file path=ppt/slides/_rels/slide47.xml.rels><?xml version="1.0" encoding="UTF-8"?>
<Relationships xmlns="http://schemas.openxmlformats.org/package/2006/relationships"><Relationship Id="rId1" Type="http://schemas.openxmlformats.org/officeDocument/2006/relationships/hyperlink" Target="https://www.mytechready.com/" TargetMode="External"/><Relationship Id="rId2" Type="http://schemas.openxmlformats.org/officeDocument/2006/relationships/hyperlink" Target="https://mytrassets.blob.core.windows.net/public/TR22/resources/TR22_Presentation_Resource_Kit.pptx" TargetMode="External"/><Relationship Id="rId3" Type="http://schemas.openxmlformats.org/officeDocument/2006/relationships/hyperlink" Target="https://login.microsoftonline.com/login.srf?wa=wsignin1.0&amp;rpsnv=4&amp;ct=1447189269&amp;rver=6.1.6206.0&amp;wp=MBI&amp;wreply=https://microsoft.sharepoint.com/_forms/default.aspx?apr%3D1&amp;lc=1033&amp;id=500046&amp;guests=1&amp;whr=microsoft.com" TargetMode="External"/><Relationship Id="rId4" Type="http://schemas.openxmlformats.org/officeDocument/2006/relationships/slideLayout" Target="../slideLayouts/slideLayout145.xml"/>
</Relationships>
</file>

<file path=ppt/slides/_rels/slide48.xml.rels><?xml version="1.0" encoding="UTF-8"?>
<Relationships xmlns="http://schemas.openxmlformats.org/package/2006/relationships"><Relationship Id="rId1" Type="http://schemas.openxmlformats.org/officeDocument/2006/relationships/hyperlink" Target="mailto:mediaacq@microsoft.com" TargetMode="External"/><Relationship Id="rId2" Type="http://schemas.openxmlformats.org/officeDocument/2006/relationships/hyperlink" Target="http://www.superstock.com/" TargetMode="External"/><Relationship Id="rId3" Type="http://schemas.openxmlformats.org/officeDocument/2006/relationships/hyperlink" Target="http://www.gettyimages.com/creativeimages/royaltyfree" TargetMode="External"/><Relationship Id="rId4" Type="http://schemas.openxmlformats.org/officeDocument/2006/relationships/hyperlink" Target="http://www.corbisimages.com/stock-photo/royalty-free" TargetMode="External"/><Relationship Id="rId5" Type="http://schemas.openxmlformats.org/officeDocument/2006/relationships/hyperlink" Target="http://lcaweb/CTP/Copyrights/Third-Party-Content-Use/Pages/default.aspx" TargetMode="External"/><Relationship Id="rId6" Type="http://schemas.openxmlformats.org/officeDocument/2006/relationships/hyperlink" Target="http://lcaweb/CTP/Copyrights/Third-Party-Content-Use/Pages/default.aspx" TargetMode="External"/><Relationship Id="rId7" Type="http://schemas.openxmlformats.org/officeDocument/2006/relationships/hyperlink" Target="http://lcaweb/CTP/Copyrights/Third-Party-Content-Use/Pages/default.aspx" TargetMode="External"/><Relationship Id="rId8" Type="http://schemas.openxmlformats.org/officeDocument/2006/relationships/hyperlink" Target="https://microsoft.sharepoint.com/teams/BrandCentral" TargetMode="External"/><Relationship Id="rId9" Type="http://schemas.openxmlformats.org/officeDocument/2006/relationships/hyperlink" Target="https://microsoft.sharepoint.com/teams/BrandCentral" TargetMode="External"/><Relationship Id="rId10" Type="http://schemas.openxmlformats.org/officeDocument/2006/relationships/hyperlink" Target="http://www.microsoft.com/en-us/news" TargetMode="External"/><Relationship Id="rId11" Type="http://schemas.openxmlformats.org/officeDocument/2006/relationships/hyperlink" Target="http://news.xbox.com/media/" TargetMode="External"/><Relationship Id="rId12" Type="http://schemas.openxmlformats.org/officeDocument/2006/relationships/hyperlink" Target="https://www.featureddevices.com/" TargetMode="External"/><Relationship Id="rId13" Type="http://schemas.openxmlformats.org/officeDocument/2006/relationships/hyperlink" Target="https://microsoft.sharepoint.com/teams/BrandCentral/Pages/Presentations.aspx" TargetMode="External"/><Relationship Id="rId14" Type="http://schemas.openxmlformats.org/officeDocument/2006/relationships/hyperlink" Target="https://microsoft.sharepoint.com/teams/BrandCentral/Pages/Presentations.aspx" TargetMode="External"/><Relationship Id="rId15" Type="http://schemas.openxmlformats.org/officeDocument/2006/relationships/slideLayout" Target="../slideLayouts/slideLayout49.xml"/>
</Relationships>
</file>

<file path=ppt/slides/_rels/slide49.xml.rels><?xml version="1.0" encoding="UTF-8"?>
<Relationships xmlns="http://schemas.openxmlformats.org/package/2006/relationships"><Relationship Id="rId1" Type="http://schemas.openxmlformats.org/officeDocument/2006/relationships/hyperlink" Target="mailto:mediaacq@microsoft.com" TargetMode="External"/><Relationship Id="rId2" Type="http://schemas.openxmlformats.org/officeDocument/2006/relationships/hyperlink" Target="https://mytrassets.blob.core.windows.net/public/TR22/resources/TR22_Presentation_Resource_Kit.pptx" TargetMode="External"/><Relationship Id="rId3" Type="http://schemas.openxmlformats.org/officeDocument/2006/relationships/hyperlink" Target="https://mytrassets.blob.core.windows.net/public/TR22/resources/TR22_Presentation_Resource_Kit.pptx" TargetMode="External"/><Relationship Id="rId4" Type="http://schemas.openxmlformats.org/officeDocument/2006/relationships/image" Target="../media/image155.wmf"/><Relationship Id="rId5" Type="http://schemas.openxmlformats.org/officeDocument/2006/relationships/slideLayout" Target="../slideLayouts/slideLayout145.xml"/>
</Relationships>
</file>

<file path=ppt/slides/_rels/slide5.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9.xml"/><Relationship Id="rId3" Type="http://schemas.openxmlformats.org/officeDocument/2006/relationships/notesSlide" Target="../notesSlides/notesSlide5.xml"/>
</Relationships>
</file>

<file path=ppt/slides/_rels/slide50.xml.rels><?xml version="1.0" encoding="UTF-8"?>
<Relationships xmlns="http://schemas.openxmlformats.org/package/2006/relationships"><Relationship Id="rId1" Type="http://schemas.openxmlformats.org/officeDocument/2006/relationships/hyperlink" Target="http://yammer.com/TechReady" TargetMode="External"/><Relationship Id="rId2" Type="http://schemas.openxmlformats.org/officeDocument/2006/relationships/hyperlink" Target="http://yammer.com/TechReady" TargetMode="External"/><Relationship Id="rId3" Type="http://schemas.openxmlformats.org/officeDocument/2006/relationships/image" Target="../media/image156.png"/><Relationship Id="rId4" Type="http://schemas.openxmlformats.org/officeDocument/2006/relationships/slideLayout" Target="../slideLayouts/slideLayout145.xml"/><Relationship Id="rId5" Type="http://schemas.openxmlformats.org/officeDocument/2006/relationships/notesSlide" Target="../notesSlides/notesSlide50.xml"/>
</Relationships>
</file>

<file path=ppt/slides/_rels/slide51.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51.xml"/>
</Relationships>
</file>

<file path=ppt/slides/_rels/slide52.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2.xml"/>
</Relationships>
</file>

<file path=ppt/slides/_rels/slide53.xml.rels><?xml version="1.0" encoding="UTF-8"?>
<Relationships xmlns="http://schemas.openxmlformats.org/package/2006/relationships"><Relationship Id="rId1" Type="http://schemas.openxmlformats.org/officeDocument/2006/relationships/image" Target="../media/image157.png"/><Relationship Id="rId2" Type="http://schemas.openxmlformats.org/officeDocument/2006/relationships/slideLayout" Target="../slideLayouts/slideLayout49.xml"/><Relationship Id="rId3" Type="http://schemas.openxmlformats.org/officeDocument/2006/relationships/notesSlide" Target="../notesSlides/notesSlide5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4.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5.xml"/>
</Relationships>
</file>

<file path=ppt/slides/_rels/slide56.xml.rels><?xml version="1.0" encoding="UTF-8"?>
<Relationships xmlns="http://schemas.openxmlformats.org/package/2006/relationships"><Relationship Id="rId1" Type="http://schemas.openxmlformats.org/officeDocument/2006/relationships/hyperlink" Target="http://www.microsoft.com/" TargetMode="External"/><Relationship Id="rId2" Type="http://schemas.openxmlformats.org/officeDocument/2006/relationships/slideLayout" Target="../slideLayouts/slideLayout61.xml"/><Relationship Id="rId3" Type="http://schemas.openxmlformats.org/officeDocument/2006/relationships/notesSlide" Target="../notesSlides/notesSlide56.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7.xml"/><Relationship Id="rId2" Type="http://schemas.openxmlformats.org/officeDocument/2006/relationships/notesSlide" Target="../notesSlides/notesSlide57.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8.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9.xml"/>
</Relationships>
</file>

<file path=ppt/slides/_rels/slide6.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61.xml"/><Relationship Id="rId3" Type="http://schemas.openxmlformats.org/officeDocument/2006/relationships/notesSlide" Target="../notesSlides/notesSlide6.xml"/>
</Relationships>
</file>

<file path=ppt/slides/_rels/slide60.xml.rels><?xml version="1.0" encoding="UTF-8"?>
<Relationships xmlns="http://schemas.openxmlformats.org/package/2006/relationships"><Relationship Id="rId1" Type="http://schemas.openxmlformats.org/officeDocument/2006/relationships/hyperlink" Target="https://www.mytechready.com/" TargetMode="External"/><Relationship Id="rId2" Type="http://schemas.openxmlformats.org/officeDocument/2006/relationships/hyperlink" Target="https://www.mytechready.com/" TargetMode="External"/><Relationship Id="rId3" Type="http://schemas.openxmlformats.org/officeDocument/2006/relationships/image" Target="../media/image158.wmf"/><Relationship Id="rId4" Type="http://schemas.openxmlformats.org/officeDocument/2006/relationships/slideLayout" Target="../slideLayouts/slideLayout61.xml"/><Relationship Id="rId5" Type="http://schemas.openxmlformats.org/officeDocument/2006/relationships/notesSlide" Target="../notesSlides/notesSlide60.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45.xml"/><Relationship Id="rId2" Type="http://schemas.openxmlformats.org/officeDocument/2006/relationships/notesSlide" Target="../notesSlides/notesSlide61.xml"/>
</Relationships>
</file>

<file path=ppt/slides/_rels/slide62.xml.rels><?xml version="1.0" encoding="UTF-8"?>
<Relationships xmlns="http://schemas.openxmlformats.org/package/2006/relationships"><Relationship Id="rId1" Type="http://schemas.openxmlformats.org/officeDocument/2006/relationships/image" Target="../media/image159.png"/><Relationship Id="rId2" Type="http://schemas.openxmlformats.org/officeDocument/2006/relationships/slideLayout" Target="../slideLayouts/slideLayout145.xml"/><Relationship Id="rId3" Type="http://schemas.openxmlformats.org/officeDocument/2006/relationships/notesSlide" Target="../notesSlides/notesSlide62.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69.xml"/><Relationship Id="rId2" Type="http://schemas.openxmlformats.org/officeDocument/2006/relationships/notesSlide" Target="../notesSlides/notesSlide6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81.xml"/><Relationship Id="rId2" Type="http://schemas.openxmlformats.org/officeDocument/2006/relationships/notesSlide" Target="../notesSlides/notesSlide64.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93.xml"/><Relationship Id="rId2" Type="http://schemas.openxmlformats.org/officeDocument/2006/relationships/notesSlide" Target="../notesSlides/notesSlide6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205.xml"/><Relationship Id="rId2" Type="http://schemas.openxmlformats.org/officeDocument/2006/relationships/notesSlide" Target="../notesSlides/notesSlide66.xml"/>
</Relationships>
</file>

<file path=ppt/slides/_rels/slide67.xml.rels><?xml version="1.0" encoding="UTF-8"?>
<Relationships xmlns="http://schemas.openxmlformats.org/package/2006/relationships"><Relationship Id="rId1" Type="http://schemas.openxmlformats.org/officeDocument/2006/relationships/slideLayout" Target="../slideLayouts/slideLayout97.xml"/><Relationship Id="rId2" Type="http://schemas.openxmlformats.org/officeDocument/2006/relationships/notesSlide" Target="../notesSlides/notesSlide67.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217.xml"/><Relationship Id="rId2" Type="http://schemas.openxmlformats.org/officeDocument/2006/relationships/notesSlide" Target="../notesSlides/notesSlide68.xml"/>
</Relationships>
</file>

<file path=ppt/slides/_rels/slide69.xml.rels><?xml version="1.0" encoding="UTF-8"?>
<Relationships xmlns="http://schemas.openxmlformats.org/package/2006/relationships"><Relationship Id="rId1" Type="http://schemas.openxmlformats.org/officeDocument/2006/relationships/slideLayout" Target="../slideLayouts/slideLayout229.xml"/><Relationship Id="rId2" Type="http://schemas.openxmlformats.org/officeDocument/2006/relationships/notesSlide" Target="../notesSlides/notesSlide69.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7.xml"/>
</Relationships>
</file>

<file path=ppt/slides/_rels/slide8.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image" Target="../media/image34.png"/><Relationship Id="rId3" Type="http://schemas.openxmlformats.org/officeDocument/2006/relationships/image" Target="../media/image35.png"/><Relationship Id="rId4" Type="http://schemas.openxmlformats.org/officeDocument/2006/relationships/slideLayout" Target="../slideLayouts/slideLayout61.xml"/><Relationship Id="rId5" Type="http://schemas.openxmlformats.org/officeDocument/2006/relationships/notesSlide" Target="../notesSlides/notesSlide8.xml"/>
</Relationships>
</file>

<file path=ppt/slides/_rels/slide9.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73.xml"/><Relationship Id="rId3" Type="http://schemas.openxmlformats.org/officeDocument/2006/relationships/notesSlide" Target="../notesSlides/notesSlide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transition>
    <p:fade/>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7" name="Picture 6" descr=""/>
          <p:cNvPicPr/>
          <p:nvPr/>
        </p:nvPicPr>
        <p:blipFill>
          <a:blip r:embed="rId1"/>
          <a:stretch/>
        </p:blipFill>
        <p:spPr>
          <a:xfrm>
            <a:off x="-720" y="1267920"/>
            <a:ext cx="6305040" cy="5724000"/>
          </a:xfrm>
          <a:prstGeom prst="rect">
            <a:avLst/>
          </a:prstGeom>
          <a:ln>
            <a:noFill/>
          </a:ln>
        </p:spPr>
      </p:pic>
      <p:grpSp>
        <p:nvGrpSpPr>
          <p:cNvPr id="888" name="Group 1"/>
          <p:cNvGrpSpPr/>
          <p:nvPr/>
        </p:nvGrpSpPr>
        <p:grpSpPr>
          <a:xfrm>
            <a:off x="6290640" y="1388160"/>
            <a:ext cx="6008040" cy="5525280"/>
            <a:chOff x="6290640" y="1388160"/>
            <a:chExt cx="6008040" cy="5525280"/>
          </a:xfrm>
        </p:grpSpPr>
        <p:sp>
          <p:nvSpPr>
            <p:cNvPr id="889" name="CustomShape 2"/>
            <p:cNvSpPr/>
            <p:nvPr/>
          </p:nvSpPr>
          <p:spPr>
            <a:xfrm>
              <a:off x="8093520" y="1388160"/>
              <a:ext cx="2401920" cy="2401920"/>
            </a:xfrm>
            <a:prstGeom prst="ellipse">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40" rIns="26640" tIns="26640" bIns="26640" anchor="ctr">
              <a:noAutofit/>
            </a:bodyPr>
            <a:p>
              <a:pPr algn="ctr">
                <a:lnSpc>
                  <a:spcPct val="90000"/>
                </a:lnSpc>
                <a:spcAft>
                  <a:spcPts val="734"/>
                </a:spcAft>
              </a:pPr>
              <a:r>
                <a:rPr b="0" lang="ru-RU" sz="2100" spc="-1" strike="noStrike">
                  <a:solidFill>
                    <a:srgbClr val="ffffff"/>
                  </a:solidFill>
                  <a:latin typeface="Segoe UI"/>
                </a:rPr>
                <a:t>Copy files to test computers</a:t>
              </a:r>
              <a:endParaRPr b="0" lang="ru-RU" sz="2100" spc="-1" strike="noStrike">
                <a:latin typeface="Arial"/>
              </a:endParaRPr>
            </a:p>
          </p:txBody>
        </p:sp>
        <p:sp>
          <p:nvSpPr>
            <p:cNvPr id="890" name="CustomShape 3"/>
            <p:cNvSpPr/>
            <p:nvPr/>
          </p:nvSpPr>
          <p:spPr>
            <a:xfrm rot="3600000">
              <a:off x="9868320" y="3729960"/>
              <a:ext cx="637560" cy="810360"/>
            </a:xfrm>
            <a:prstGeom prst="rightArrow">
              <a:avLst>
                <a:gd name="adj1" fmla="val 60000"/>
                <a:gd name="adj2" fmla="val 50000"/>
              </a:avLst>
            </a:prstGeom>
            <a:solidFill>
              <a:schemeClr val="accent5">
                <a:hueOff val="0"/>
                <a:satOff val="0"/>
                <a:lumOff val="0"/>
                <a:alphaOff val="0"/>
              </a:schemeClr>
            </a:solidFill>
            <a:ln>
              <a:noFill/>
            </a:ln>
          </p:spPr>
          <p:style>
            <a:lnRef idx="0"/>
            <a:fillRef idx="0"/>
            <a:effectRef idx="0"/>
            <a:fontRef idx="minor"/>
          </p:style>
        </p:sp>
        <p:sp>
          <p:nvSpPr>
            <p:cNvPr id="891" name="CustomShape 4"/>
            <p:cNvSpPr/>
            <p:nvPr/>
          </p:nvSpPr>
          <p:spPr>
            <a:xfrm>
              <a:off x="9896760" y="4511520"/>
              <a:ext cx="2401920" cy="2401920"/>
            </a:xfrm>
            <a:prstGeom prst="ellipse">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40" rIns="26640" tIns="26640" bIns="26640" anchor="ctr">
              <a:noAutofit/>
            </a:bodyPr>
            <a:p>
              <a:pPr algn="ctr">
                <a:lnSpc>
                  <a:spcPct val="90000"/>
                </a:lnSpc>
                <a:spcAft>
                  <a:spcPts val="734"/>
                </a:spcAft>
              </a:pPr>
              <a:r>
                <a:rPr b="0" lang="ru-RU" sz="2100" spc="-1" strike="noStrike">
                  <a:solidFill>
                    <a:srgbClr val="ffffff"/>
                  </a:solidFill>
                  <a:latin typeface="Segoe UI"/>
                </a:rPr>
                <a:t>Deploy the Test Agent &amp; configure Machines</a:t>
              </a:r>
              <a:endParaRPr b="0" lang="ru-RU" sz="2100" spc="-1" strike="noStrike">
                <a:latin typeface="Arial"/>
              </a:endParaRPr>
            </a:p>
          </p:txBody>
        </p:sp>
        <p:sp>
          <p:nvSpPr>
            <p:cNvPr id="892" name="CustomShape 5"/>
            <p:cNvSpPr/>
            <p:nvPr/>
          </p:nvSpPr>
          <p:spPr>
            <a:xfrm rot="10800000">
              <a:off x="8994240" y="5307480"/>
              <a:ext cx="637560" cy="810360"/>
            </a:xfrm>
            <a:prstGeom prst="rightArrow">
              <a:avLst>
                <a:gd name="adj1" fmla="val 60000"/>
                <a:gd name="adj2" fmla="val 50000"/>
              </a:avLst>
            </a:prstGeom>
            <a:solidFill>
              <a:schemeClr val="accent5">
                <a:hueOff val="-1565870"/>
                <a:satOff val="23684"/>
                <a:lumOff val="-10785"/>
                <a:alphaOff val="0"/>
              </a:schemeClr>
            </a:solidFill>
            <a:ln>
              <a:noFill/>
            </a:ln>
          </p:spPr>
          <p:style>
            <a:lnRef idx="0"/>
            <a:fillRef idx="0"/>
            <a:effectRef idx="0"/>
            <a:fontRef idx="minor"/>
          </p:style>
        </p:sp>
        <p:sp>
          <p:nvSpPr>
            <p:cNvPr id="893" name="CustomShape 6"/>
            <p:cNvSpPr/>
            <p:nvPr/>
          </p:nvSpPr>
          <p:spPr>
            <a:xfrm>
              <a:off x="6290640" y="4511520"/>
              <a:ext cx="2401920" cy="2401920"/>
            </a:xfrm>
            <a:prstGeom prst="ellipse">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40" rIns="26640" tIns="26640" bIns="26640" anchor="ctr">
              <a:noAutofit/>
            </a:bodyPr>
            <a:p>
              <a:pPr algn="ctr">
                <a:lnSpc>
                  <a:spcPct val="90000"/>
                </a:lnSpc>
                <a:spcAft>
                  <a:spcPts val="734"/>
                </a:spcAft>
              </a:pPr>
              <a:r>
                <a:rPr b="0" lang="ru-RU" sz="2100" spc="-1" strike="noStrike">
                  <a:solidFill>
                    <a:srgbClr val="ffffff"/>
                  </a:solidFill>
                  <a:latin typeface="Segoe UI"/>
                </a:rPr>
                <a:t>Filter Tests to be run/Execution</a:t>
              </a:r>
              <a:endParaRPr b="0" lang="ru-RU" sz="2100" spc="-1" strike="noStrike">
                <a:latin typeface="Arial"/>
              </a:endParaRPr>
            </a:p>
          </p:txBody>
        </p:sp>
        <p:sp>
          <p:nvSpPr>
            <p:cNvPr id="894" name="CustomShape 7"/>
            <p:cNvSpPr/>
            <p:nvPr/>
          </p:nvSpPr>
          <p:spPr>
            <a:xfrm rot="18000000">
              <a:off x="8064720" y="3761280"/>
              <a:ext cx="637560" cy="810360"/>
            </a:xfrm>
            <a:prstGeom prst="rightArrow">
              <a:avLst>
                <a:gd name="adj1" fmla="val 60000"/>
                <a:gd name="adj2" fmla="val 50000"/>
              </a:avLst>
            </a:prstGeom>
            <a:solidFill>
              <a:schemeClr val="accent5">
                <a:hueOff val="-3131741"/>
                <a:satOff val="47367"/>
                <a:lumOff val="-21569"/>
                <a:alphaOff val="0"/>
              </a:schemeClr>
            </a:solidFill>
            <a:ln>
              <a:noFill/>
            </a:ln>
          </p:spPr>
          <p:style>
            <a:lnRef idx="0"/>
            <a:fillRef idx="0"/>
            <a:effectRef idx="0"/>
            <a:fontRef idx="minor"/>
          </p:style>
        </p:sp>
      </p:grpSp>
      <p:grpSp>
        <p:nvGrpSpPr>
          <p:cNvPr id="895" name="Group 8"/>
          <p:cNvGrpSpPr/>
          <p:nvPr/>
        </p:nvGrpSpPr>
        <p:grpSpPr>
          <a:xfrm>
            <a:off x="0" y="0"/>
            <a:ext cx="36000" cy="36000"/>
            <a:chOff x="0" y="0"/>
            <a:chExt cx="36000" cy="36000"/>
          </a:xfrm>
        </p:grpSpPr>
      </p:grpSp>
      <p:sp>
        <p:nvSpPr>
          <p:cNvPr id="896" name="TextShape 9"/>
          <p:cNvSpPr txBox="1"/>
          <p:nvPr/>
        </p:nvSpPr>
        <p:spPr>
          <a:xfrm>
            <a:off x="855720" y="372240"/>
            <a:ext cx="10724400" cy="135144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Run Functional Tests </a:t>
            </a:r>
            <a:br/>
            <a:endParaRPr b="0" lang="en-US" sz="5400" spc="-1" strike="noStrike">
              <a:solidFill>
                <a:srgbClr val="ffffff"/>
              </a:solidFill>
              <a:latin typeface="Segoe UI"/>
            </a:endParaRPr>
          </a:p>
        </p:txBody>
      </p:sp>
      <p:sp>
        <p:nvSpPr>
          <p:cNvPr id="897" name="CustomShape 10"/>
          <p:cNvSpPr/>
          <p:nvPr/>
        </p:nvSpPr>
        <p:spPr>
          <a:xfrm>
            <a:off x="4160880" y="3507840"/>
            <a:ext cx="1363320" cy="1253160"/>
          </a:xfrm>
          <a:prstGeom prst="leftArrow">
            <a:avLst>
              <a:gd name="adj1" fmla="val 50000"/>
              <a:gd name="adj2" fmla="val 50000"/>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sp>
      <p:sp>
        <p:nvSpPr>
          <p:cNvPr id="898" name="CustomShape 11"/>
          <p:cNvSpPr/>
          <p:nvPr/>
        </p:nvSpPr>
        <p:spPr>
          <a:xfrm>
            <a:off x="4160880" y="4623480"/>
            <a:ext cx="1363320" cy="1253160"/>
          </a:xfrm>
          <a:prstGeom prst="leftArrow">
            <a:avLst>
              <a:gd name="adj1" fmla="val 50000"/>
              <a:gd name="adj2" fmla="val 50000"/>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sp>
    </p:spTree>
  </p:cSld>
  <p:transition>
    <p:fade/>
  </p:transition>
  <p:timing>
    <p:tnLst>
      <p:par>
        <p:cTn id="49" dur="indefinite" restart="never" nodeType="tmRoot">
          <p:childTnLst>
            <p:seq>
              <p:cTn id="50" dur="indefinite" nodeType="mainSeq">
                <p:childTnLst>
                  <p:par>
                    <p:cTn id="51" fill="hold">
                      <p:stCondLst>
                        <p:cond delay="indefinite"/>
                      </p:stCondLst>
                      <p:childTnLst>
                        <p:par>
                          <p:cTn id="52" fill="hold">
                            <p:stCondLst>
                              <p:cond delay="0"/>
                            </p:stCondLst>
                            <p:childTnLst>
                              <p:par>
                                <p:cTn id="53" nodeType="clickEffect" fill="hold" presetClass="path" presetID="42">
                                  <p:stCondLst>
                                    <p:cond delay="0"/>
                                  </p:stCondLst>
                                  <p:childTnLst>
                                    <p:animMotion origin="layout" path="M 0.05924 -0.07547 L -0.85261 -0.47639 E">
                                      <p:cBhvr>
                                        <p:cTn id="54" dur="2000" fill="hold"/>
                                        <p:tgtEl>
                                          <p:spTgt spid="895"/>
                                        </p:tgtEl>
                                        <p:attrNameLst>
                                          <p:attrName>ppt_x</p:attrName>
                                          <p:attrName>ppt_y</p:attrName>
                                        </p:attrNameLst>
                                      </p:cBhvr>
                                    </p:animMotion>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99" name="CustomShape 1"/>
          <p:cNvSpPr/>
          <p:nvPr/>
        </p:nvSpPr>
        <p:spPr>
          <a:xfrm>
            <a:off x="5325480" y="297720"/>
            <a:ext cx="3909240" cy="30337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vert="vert270" rot="16200000">
            <a:noAutofit/>
          </a:bodyPr>
          <a:p>
            <a:pPr algn="ctr">
              <a:lnSpc>
                <a:spcPct val="100000"/>
              </a:lnSpc>
            </a:pPr>
            <a:r>
              <a:rPr b="0" lang="ru-RU" sz="1840" spc="-1" strike="noStrike">
                <a:solidFill>
                  <a:srgbClr val="ffffff"/>
                </a:solidFill>
                <a:latin typeface="Segoe UI"/>
              </a:rPr>
              <a:t>Classic Azure</a:t>
            </a:r>
            <a:endParaRPr b="0" lang="ru-RU" sz="1840" spc="-1" strike="noStrike">
              <a:latin typeface="Arial"/>
            </a:endParaRPr>
          </a:p>
          <a:p>
            <a:pPr algn="ctr">
              <a:lnSpc>
                <a:spcPct val="100000"/>
              </a:lnSpc>
            </a:pPr>
            <a:r>
              <a:rPr b="0" lang="ru-RU" sz="1840" spc="-1" strike="noStrike">
                <a:solidFill>
                  <a:srgbClr val="ffffff"/>
                </a:solidFill>
                <a:latin typeface="Segoe UI"/>
              </a:rPr>
              <a:t> </a:t>
            </a:r>
            <a:r>
              <a:rPr b="0" lang="ru-RU" sz="1840" spc="-1" strike="noStrike">
                <a:solidFill>
                  <a:srgbClr val="ffffff"/>
                </a:solidFill>
                <a:latin typeface="Segoe UI"/>
              </a:rPr>
              <a:t>Virtual Machines</a:t>
            </a:r>
            <a:endParaRPr b="0" lang="ru-RU" sz="1840" spc="-1" strike="noStrike">
              <a:latin typeface="Arial"/>
            </a:endParaRPr>
          </a:p>
        </p:txBody>
      </p:sp>
      <p:grpSp>
        <p:nvGrpSpPr>
          <p:cNvPr id="900" name="Group 2"/>
          <p:cNvGrpSpPr/>
          <p:nvPr/>
        </p:nvGrpSpPr>
        <p:grpSpPr>
          <a:xfrm>
            <a:off x="-31320" y="44640"/>
            <a:ext cx="2729520" cy="2729520"/>
            <a:chOff x="-31320" y="44640"/>
            <a:chExt cx="2729520" cy="2729520"/>
          </a:xfrm>
        </p:grpSpPr>
        <p:sp>
          <p:nvSpPr>
            <p:cNvPr id="901" name="CustomShape 3"/>
            <p:cNvSpPr/>
            <p:nvPr/>
          </p:nvSpPr>
          <p:spPr>
            <a:xfrm>
              <a:off x="-31320" y="44640"/>
              <a:ext cx="2729520" cy="2729520"/>
            </a:xfrm>
            <a:prstGeom prst="ellipse">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39240" rIns="39240" tIns="39240" bIns="39240" anchor="ctr">
              <a:noAutofit/>
            </a:bodyPr>
            <a:p>
              <a:pPr algn="ctr">
                <a:lnSpc>
                  <a:spcPct val="90000"/>
                </a:lnSpc>
                <a:spcAft>
                  <a:spcPts val="1086"/>
                </a:spcAft>
              </a:pPr>
              <a:r>
                <a:rPr b="0" lang="ru-RU" sz="3100" spc="-1" strike="noStrike">
                  <a:solidFill>
                    <a:srgbClr val="ffffff"/>
                  </a:solidFill>
                  <a:latin typeface="Segoe UI"/>
                </a:rPr>
                <a:t>Copy files to test computers</a:t>
              </a:r>
              <a:endParaRPr b="0" lang="ru-RU" sz="3100" spc="-1" strike="noStrike">
                <a:latin typeface="Arial"/>
              </a:endParaRPr>
            </a:p>
          </p:txBody>
        </p:sp>
      </p:grpSp>
      <p:grpSp>
        <p:nvGrpSpPr>
          <p:cNvPr id="902" name="Group 4"/>
          <p:cNvGrpSpPr/>
          <p:nvPr/>
        </p:nvGrpSpPr>
        <p:grpSpPr>
          <a:xfrm>
            <a:off x="0" y="0"/>
            <a:ext cx="36000" cy="36000"/>
            <a:chOff x="0" y="0"/>
            <a:chExt cx="36000" cy="36000"/>
          </a:xfrm>
        </p:grpSpPr>
      </p:grpSp>
      <p:sp>
        <p:nvSpPr>
          <p:cNvPr id="903" name="TextShape 5"/>
          <p:cNvSpPr txBox="1"/>
          <p:nvPr/>
        </p:nvSpPr>
        <p:spPr>
          <a:xfrm rot="16200000">
            <a:off x="-927720" y="4704840"/>
            <a:ext cx="3227400" cy="135144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Copying files</a:t>
            </a:r>
            <a:endParaRPr b="0" lang="en-US" sz="5400" spc="-1" strike="noStrike">
              <a:solidFill>
                <a:srgbClr val="ffffff"/>
              </a:solidFill>
              <a:latin typeface="Segoe UI"/>
            </a:endParaRPr>
          </a:p>
        </p:txBody>
      </p:sp>
      <p:grpSp>
        <p:nvGrpSpPr>
          <p:cNvPr id="904" name="Group 6"/>
          <p:cNvGrpSpPr/>
          <p:nvPr/>
        </p:nvGrpSpPr>
        <p:grpSpPr>
          <a:xfrm>
            <a:off x="977400" y="2351880"/>
            <a:ext cx="4209840" cy="2993040"/>
            <a:chOff x="977400" y="2351880"/>
            <a:chExt cx="4209840" cy="2993040"/>
          </a:xfrm>
        </p:grpSpPr>
        <p:sp>
          <p:nvSpPr>
            <p:cNvPr id="905" name="CustomShape 7"/>
            <p:cNvSpPr/>
            <p:nvPr/>
          </p:nvSpPr>
          <p:spPr>
            <a:xfrm>
              <a:off x="977400" y="2351880"/>
              <a:ext cx="4209840" cy="299304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anchor="b">
              <a:noAutofit/>
            </a:bodyPr>
            <a:p>
              <a:pPr algn="ctr">
                <a:lnSpc>
                  <a:spcPct val="100000"/>
                </a:lnSpc>
              </a:pPr>
              <a:r>
                <a:rPr b="0" lang="ru-RU" sz="1840" spc="-1" strike="noStrike">
                  <a:solidFill>
                    <a:srgbClr val="ffffff"/>
                  </a:solidFill>
                  <a:latin typeface="Segoe UI"/>
                </a:rPr>
                <a:t>None Azure based Machines</a:t>
              </a:r>
              <a:endParaRPr b="0" lang="ru-RU" sz="1840" spc="-1" strike="noStrike">
                <a:latin typeface="Arial"/>
              </a:endParaRPr>
            </a:p>
          </p:txBody>
        </p:sp>
        <p:pic>
          <p:nvPicPr>
            <p:cNvPr id="906" name="Picture 4" descr=""/>
            <p:cNvPicPr/>
            <p:nvPr/>
          </p:nvPicPr>
          <p:blipFill>
            <a:blip r:embed="rId1"/>
            <a:stretch/>
          </p:blipFill>
          <p:spPr>
            <a:xfrm>
              <a:off x="2630160" y="2481480"/>
              <a:ext cx="1713600" cy="1508040"/>
            </a:xfrm>
            <a:prstGeom prst="rect">
              <a:avLst/>
            </a:prstGeom>
            <a:ln>
              <a:noFill/>
            </a:ln>
            <a:effectLst>
              <a:outerShdw algn="ctr" blurRad="44450" dir="5400000" dist="14040" rotWithShape="0">
                <a:srgbClr val="000000">
                  <a:alpha val="45000"/>
                </a:srgbClr>
              </a:outerShdw>
            </a:effectLst>
          </p:spPr>
        </p:pic>
        <p:pic>
          <p:nvPicPr>
            <p:cNvPr id="907" name="Picture 5" descr=""/>
            <p:cNvPicPr/>
            <p:nvPr/>
          </p:nvPicPr>
          <p:blipFill>
            <a:blip r:embed="rId2"/>
            <a:stretch/>
          </p:blipFill>
          <p:spPr>
            <a:xfrm>
              <a:off x="984600" y="2577600"/>
              <a:ext cx="1713600" cy="1508040"/>
            </a:xfrm>
            <a:prstGeom prst="rect">
              <a:avLst/>
            </a:prstGeom>
            <a:ln>
              <a:noFill/>
            </a:ln>
            <a:effectLst>
              <a:outerShdw algn="ctr" blurRad="44450" dir="5400000" dist="14040" rotWithShape="0">
                <a:srgbClr val="000000">
                  <a:alpha val="45000"/>
                </a:srgbClr>
              </a:outerShdw>
            </a:effectLst>
          </p:spPr>
        </p:pic>
        <p:pic>
          <p:nvPicPr>
            <p:cNvPr id="908" name="Picture 6" descr=""/>
            <p:cNvPicPr/>
            <p:nvPr/>
          </p:nvPicPr>
          <p:blipFill>
            <a:blip r:embed="rId3"/>
            <a:stretch/>
          </p:blipFill>
          <p:spPr>
            <a:xfrm>
              <a:off x="2477160" y="3784680"/>
              <a:ext cx="2146680" cy="601920"/>
            </a:xfrm>
            <a:prstGeom prst="rect">
              <a:avLst/>
            </a:prstGeom>
            <a:ln>
              <a:noFill/>
            </a:ln>
            <a:effectLst>
              <a:outerShdw algn="ctr" blurRad="44450" dir="5400000" dist="14040" rotWithShape="0">
                <a:srgbClr val="000000">
                  <a:alpha val="45000"/>
                </a:srgbClr>
              </a:outerShdw>
            </a:effectLst>
          </p:spPr>
        </p:pic>
      </p:grpSp>
      <p:sp>
        <p:nvSpPr>
          <p:cNvPr id="909" name="CustomShape 8"/>
          <p:cNvSpPr/>
          <p:nvPr/>
        </p:nvSpPr>
        <p:spPr>
          <a:xfrm>
            <a:off x="5325480" y="3509640"/>
            <a:ext cx="3909240" cy="30337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vert="vert270" rot="16200000">
            <a:noAutofit/>
          </a:bodyPr>
          <a:p>
            <a:pPr algn="ctr">
              <a:lnSpc>
                <a:spcPct val="100000"/>
              </a:lnSpc>
            </a:pPr>
            <a:r>
              <a:rPr b="0" lang="ru-RU" sz="1840" spc="-1" strike="noStrike">
                <a:solidFill>
                  <a:srgbClr val="ffffff"/>
                </a:solidFill>
                <a:latin typeface="Segoe UI"/>
              </a:rPr>
              <a:t>Modern Azure</a:t>
            </a:r>
            <a:endParaRPr b="0" lang="ru-RU" sz="1840" spc="-1" strike="noStrike">
              <a:latin typeface="Arial"/>
            </a:endParaRPr>
          </a:p>
          <a:p>
            <a:pPr algn="ctr">
              <a:lnSpc>
                <a:spcPct val="100000"/>
              </a:lnSpc>
            </a:pPr>
            <a:r>
              <a:rPr b="0" lang="ru-RU" sz="1840" spc="-1" strike="noStrike">
                <a:solidFill>
                  <a:srgbClr val="ffffff"/>
                </a:solidFill>
                <a:latin typeface="Segoe UI"/>
              </a:rPr>
              <a:t> </a:t>
            </a:r>
            <a:r>
              <a:rPr b="0" lang="ru-RU" sz="1840" spc="-1" strike="noStrike">
                <a:solidFill>
                  <a:srgbClr val="ffffff"/>
                </a:solidFill>
                <a:latin typeface="Segoe UI"/>
              </a:rPr>
              <a:t>Virtual Machines</a:t>
            </a:r>
            <a:endParaRPr b="0" lang="ru-RU" sz="1840" spc="-1" strike="noStrike">
              <a:latin typeface="Arial"/>
            </a:endParaRPr>
          </a:p>
        </p:txBody>
      </p:sp>
      <p:pic>
        <p:nvPicPr>
          <p:cNvPr id="910" name="Picture 10" descr=""/>
          <p:cNvPicPr/>
          <p:nvPr/>
        </p:nvPicPr>
        <p:blipFill>
          <a:blip r:embed="rId4"/>
          <a:srcRect l="0" t="0" r="0" b="20826"/>
          <a:stretch/>
        </p:blipFill>
        <p:spPr>
          <a:xfrm>
            <a:off x="6587280" y="3630600"/>
            <a:ext cx="2541240" cy="1842480"/>
          </a:xfrm>
          <a:prstGeom prst="rect">
            <a:avLst/>
          </a:prstGeom>
          <a:ln>
            <a:noFill/>
          </a:ln>
        </p:spPr>
      </p:pic>
      <p:pic>
        <p:nvPicPr>
          <p:cNvPr id="911" name="Picture 13" descr=""/>
          <p:cNvPicPr/>
          <p:nvPr/>
        </p:nvPicPr>
        <p:blipFill>
          <a:blip r:embed="rId5"/>
          <a:stretch/>
        </p:blipFill>
        <p:spPr>
          <a:xfrm>
            <a:off x="6455880" y="5228280"/>
            <a:ext cx="2566080" cy="611640"/>
          </a:xfrm>
          <a:prstGeom prst="rect">
            <a:avLst/>
          </a:prstGeom>
          <a:ln>
            <a:solidFill>
              <a:schemeClr val="accent1"/>
            </a:solidFill>
          </a:ln>
        </p:spPr>
      </p:pic>
      <p:pic>
        <p:nvPicPr>
          <p:cNvPr id="912" name="Picture 14" descr=""/>
          <p:cNvPicPr/>
          <p:nvPr/>
        </p:nvPicPr>
        <p:blipFill>
          <a:blip r:embed="rId6"/>
          <a:stretch/>
        </p:blipFill>
        <p:spPr>
          <a:xfrm>
            <a:off x="6869520" y="383400"/>
            <a:ext cx="2152080" cy="1869480"/>
          </a:xfrm>
          <a:prstGeom prst="rect">
            <a:avLst/>
          </a:prstGeom>
          <a:ln>
            <a:noFill/>
          </a:ln>
        </p:spPr>
      </p:pic>
      <p:pic>
        <p:nvPicPr>
          <p:cNvPr id="913" name="Picture 9" descr=""/>
          <p:cNvPicPr/>
          <p:nvPr/>
        </p:nvPicPr>
        <p:blipFill>
          <a:blip r:embed="rId7"/>
          <a:stretch/>
        </p:blipFill>
        <p:spPr>
          <a:xfrm>
            <a:off x="6469920" y="2072520"/>
            <a:ext cx="2566080" cy="611640"/>
          </a:xfrm>
          <a:prstGeom prst="rect">
            <a:avLst/>
          </a:prstGeom>
          <a:ln>
            <a:solidFill>
              <a:schemeClr val="accent1"/>
            </a:solidFill>
          </a:ln>
        </p:spPr>
      </p:pic>
      <p:pic>
        <p:nvPicPr>
          <p:cNvPr id="914" name="Picture 15" descr=""/>
          <p:cNvPicPr/>
          <p:nvPr/>
        </p:nvPicPr>
        <p:blipFill>
          <a:blip r:embed="rId8"/>
          <a:stretch/>
        </p:blipFill>
        <p:spPr>
          <a:xfrm>
            <a:off x="9260280" y="3630600"/>
            <a:ext cx="5310000" cy="3054240"/>
          </a:xfrm>
          <a:prstGeom prst="rect">
            <a:avLst/>
          </a:prstGeom>
          <a:ln>
            <a:solidFill>
              <a:schemeClr val="tx1"/>
            </a:solidFill>
          </a:ln>
        </p:spPr>
      </p:pic>
      <p:pic>
        <p:nvPicPr>
          <p:cNvPr id="915" name="Picture 17" descr=""/>
          <p:cNvPicPr/>
          <p:nvPr/>
        </p:nvPicPr>
        <p:blipFill>
          <a:blip r:embed="rId9"/>
          <a:stretch/>
        </p:blipFill>
        <p:spPr>
          <a:xfrm>
            <a:off x="9244800" y="297720"/>
            <a:ext cx="5365080" cy="3016080"/>
          </a:xfrm>
          <a:prstGeom prst="rect">
            <a:avLst/>
          </a:prstGeom>
          <a:ln>
            <a:solidFill>
              <a:schemeClr val="tx1"/>
            </a:solidFill>
          </a:ln>
        </p:spPr>
      </p:pic>
      <p:sp>
        <p:nvSpPr>
          <p:cNvPr id="916" name="CustomShape 9"/>
          <p:cNvSpPr/>
          <p:nvPr/>
        </p:nvSpPr>
        <p:spPr>
          <a:xfrm rot="5400000">
            <a:off x="8476200" y="2784600"/>
            <a:ext cx="3423600" cy="1432080"/>
          </a:xfrm>
          <a:prstGeom prst="rect">
            <a:avLst/>
          </a:prstGeom>
          <a:noFill/>
          <a:ln>
            <a:noFill/>
          </a:ln>
        </p:spPr>
        <p:style>
          <a:lnRef idx="0"/>
          <a:fillRef idx="0"/>
          <a:effectRef idx="0"/>
          <a:fontRef idx="minor"/>
        </p:style>
        <p:txBody>
          <a:bodyPr wrap="none">
            <a:spAutoFit/>
          </a:bodyPr>
          <a:p>
            <a:pPr algn="ctr">
              <a:lnSpc>
                <a:spcPct val="100000"/>
              </a:lnSpc>
            </a:pPr>
            <a:r>
              <a:rPr b="1" lang="ru-RU" sz="4400" spc="-1" strike="noStrike">
                <a:solidFill>
                  <a:srgbClr val="5c2d91"/>
                </a:solidFill>
                <a:latin typeface="Segoe UI"/>
              </a:rPr>
              <a:t>Service</a:t>
            </a:r>
            <a:endParaRPr b="0" lang="ru-RU" sz="4400" spc="-1" strike="noStrike">
              <a:latin typeface="Arial"/>
            </a:endParaRPr>
          </a:p>
          <a:p>
            <a:pPr algn="ctr">
              <a:lnSpc>
                <a:spcPct val="100000"/>
              </a:lnSpc>
            </a:pPr>
            <a:r>
              <a:rPr b="1" lang="ru-RU" sz="4400" spc="-1" strike="noStrike">
                <a:solidFill>
                  <a:srgbClr val="5c2d91"/>
                </a:solidFill>
                <a:latin typeface="Segoe UI"/>
              </a:rPr>
              <a:t>Connections</a:t>
            </a:r>
            <a:endParaRPr b="0" lang="ru-RU" sz="4400" spc="-1" strike="noStrike">
              <a:latin typeface="Arial"/>
            </a:endParaRPr>
          </a:p>
        </p:txBody>
      </p:sp>
      <p:sp>
        <p:nvSpPr>
          <p:cNvPr id="917" name="CustomShape 10"/>
          <p:cNvSpPr/>
          <p:nvPr/>
        </p:nvSpPr>
        <p:spPr>
          <a:xfrm>
            <a:off x="11095200" y="1058760"/>
            <a:ext cx="990360" cy="349560"/>
          </a:xfrm>
          <a:prstGeom prst="roundRect">
            <a:avLst>
              <a:gd name="adj" fmla="val 16667"/>
            </a:avLst>
          </a:prstGeom>
          <a:noFill/>
          <a:ln w="381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918" name="CustomShape 11"/>
          <p:cNvSpPr/>
          <p:nvPr/>
        </p:nvSpPr>
        <p:spPr>
          <a:xfrm>
            <a:off x="11941200" y="4487760"/>
            <a:ext cx="1563480" cy="349560"/>
          </a:xfrm>
          <a:prstGeom prst="roundRect">
            <a:avLst>
              <a:gd name="adj" fmla="val 16667"/>
            </a:avLst>
          </a:prstGeom>
          <a:noFill/>
          <a:ln w="38160">
            <a:solidFill>
              <a:srgbClr val="ffc000"/>
            </a:solidFill>
            <a:round/>
          </a:ln>
        </p:spPr>
        <p:style>
          <a:lnRef idx="2">
            <a:schemeClr val="accent1">
              <a:shade val="50000"/>
            </a:schemeClr>
          </a:lnRef>
          <a:fillRef idx="1">
            <a:schemeClr val="accent1"/>
          </a:fillRef>
          <a:effectRef idx="0">
            <a:schemeClr val="accent1"/>
          </a:effectRef>
          <a:fontRef idx="minor"/>
        </p:style>
      </p:sp>
    </p:spTree>
  </p:cSld>
  <p:transition>
    <p:fade/>
  </p:transition>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19" name="Group 1"/>
          <p:cNvGrpSpPr/>
          <p:nvPr/>
        </p:nvGrpSpPr>
        <p:grpSpPr>
          <a:xfrm>
            <a:off x="11880" y="-57240"/>
            <a:ext cx="2729520" cy="2729520"/>
            <a:chOff x="11880" y="-57240"/>
            <a:chExt cx="2729520" cy="2729520"/>
          </a:xfrm>
        </p:grpSpPr>
        <p:sp>
          <p:nvSpPr>
            <p:cNvPr id="920" name="CustomShape 2"/>
            <p:cNvSpPr/>
            <p:nvPr/>
          </p:nvSpPr>
          <p:spPr>
            <a:xfrm>
              <a:off x="11880" y="-57240"/>
              <a:ext cx="2729520" cy="2729520"/>
            </a:xfrm>
            <a:prstGeom prst="ellipse">
              <a:avLst/>
            </a:prstGeom>
            <a:solidFill>
              <a:srgbClr val="5002a5"/>
            </a:solidFill>
            <a:ln>
              <a:round/>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p:style>
        </p:sp>
        <p:sp>
          <p:nvSpPr>
            <p:cNvPr id="921" name="CustomShape 3"/>
            <p:cNvSpPr/>
            <p:nvPr/>
          </p:nvSpPr>
          <p:spPr>
            <a:xfrm>
              <a:off x="411840" y="342720"/>
              <a:ext cx="1929960" cy="1929960"/>
            </a:xfrm>
            <a:prstGeom prst="rect">
              <a:avLst/>
            </a:prstGeom>
            <a:solidFill>
              <a:srgbClr val="5002a5"/>
            </a:solidFill>
            <a:ln>
              <a:noFill/>
            </a:ln>
          </p:spPr>
          <p:style>
            <a:lnRef idx="0"/>
            <a:fillRef idx="0"/>
            <a:effectRef idx="0"/>
            <a:fontRef idx="minor"/>
          </p:style>
          <p:txBody>
            <a:bodyPr lIns="39240" rIns="39240" tIns="39240" bIns="39240" anchor="ctr">
              <a:noAutofit/>
            </a:bodyPr>
            <a:p>
              <a:pPr algn="ctr">
                <a:lnSpc>
                  <a:spcPct val="90000"/>
                </a:lnSpc>
                <a:spcAft>
                  <a:spcPts val="1086"/>
                </a:spcAft>
              </a:pPr>
              <a:r>
                <a:rPr b="0" lang="ru-RU" sz="3100" spc="-1" strike="noStrike">
                  <a:solidFill>
                    <a:srgbClr val="ffffff"/>
                  </a:solidFill>
                  <a:latin typeface="Segoe UI"/>
                </a:rPr>
                <a:t>Copy files to test computers</a:t>
              </a:r>
              <a:endParaRPr b="0" lang="ru-RU" sz="3100" spc="-1" strike="noStrike">
                <a:latin typeface="Arial"/>
              </a:endParaRPr>
            </a:p>
          </p:txBody>
        </p:sp>
      </p:grpSp>
      <p:sp>
        <p:nvSpPr>
          <p:cNvPr id="922" name="CustomShape 4"/>
          <p:cNvSpPr/>
          <p:nvPr/>
        </p:nvSpPr>
        <p:spPr>
          <a:xfrm>
            <a:off x="5325480" y="297720"/>
            <a:ext cx="3909240" cy="3033720"/>
          </a:xfrm>
          <a:prstGeom prst="roundRect">
            <a:avLst>
              <a:gd name="adj" fmla="val 16667"/>
            </a:avLst>
          </a:prstGeom>
          <a:solidFill>
            <a:srgbClr val="5002a5"/>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vert="vert270" rot="16200000">
            <a:noAutofit/>
          </a:bodyPr>
          <a:p>
            <a:pPr algn="ctr">
              <a:lnSpc>
                <a:spcPct val="100000"/>
              </a:lnSpc>
            </a:pPr>
            <a:r>
              <a:rPr b="0" lang="ru-RU" sz="1840" spc="-1" strike="noStrike">
                <a:solidFill>
                  <a:srgbClr val="ffffff"/>
                </a:solidFill>
                <a:latin typeface="Segoe UI"/>
              </a:rPr>
              <a:t>Classic Azure</a:t>
            </a:r>
            <a:endParaRPr b="0" lang="ru-RU" sz="1840" spc="-1" strike="noStrike">
              <a:latin typeface="Arial"/>
            </a:endParaRPr>
          </a:p>
          <a:p>
            <a:pPr algn="ctr">
              <a:lnSpc>
                <a:spcPct val="100000"/>
              </a:lnSpc>
            </a:pPr>
            <a:r>
              <a:rPr b="0" lang="ru-RU" sz="1840" spc="-1" strike="noStrike">
                <a:solidFill>
                  <a:srgbClr val="ffffff"/>
                </a:solidFill>
                <a:latin typeface="Segoe UI"/>
              </a:rPr>
              <a:t> </a:t>
            </a:r>
            <a:r>
              <a:rPr b="0" lang="ru-RU" sz="1840" spc="-1" strike="noStrike">
                <a:solidFill>
                  <a:srgbClr val="ffffff"/>
                </a:solidFill>
                <a:latin typeface="Segoe UI"/>
              </a:rPr>
              <a:t>Virtual Machines</a:t>
            </a:r>
            <a:endParaRPr b="0" lang="ru-RU" sz="1840" spc="-1" strike="noStrike">
              <a:latin typeface="Arial"/>
            </a:endParaRPr>
          </a:p>
        </p:txBody>
      </p:sp>
      <p:grpSp>
        <p:nvGrpSpPr>
          <p:cNvPr id="923" name="Group 5"/>
          <p:cNvGrpSpPr/>
          <p:nvPr/>
        </p:nvGrpSpPr>
        <p:grpSpPr>
          <a:xfrm>
            <a:off x="0" y="0"/>
            <a:ext cx="36000" cy="36000"/>
            <a:chOff x="0" y="0"/>
            <a:chExt cx="36000" cy="36000"/>
          </a:xfrm>
        </p:grpSpPr>
      </p:grpSp>
      <p:sp>
        <p:nvSpPr>
          <p:cNvPr id="924" name="TextShape 6"/>
          <p:cNvSpPr txBox="1"/>
          <p:nvPr/>
        </p:nvSpPr>
        <p:spPr>
          <a:xfrm rot="16200000">
            <a:off x="-1140480" y="4576320"/>
            <a:ext cx="3484440" cy="1351440"/>
          </a:xfrm>
          <a:prstGeom prst="rect">
            <a:avLst/>
          </a:prstGeom>
          <a:solidFill>
            <a:srgbClr val="505050"/>
          </a:solidFill>
          <a:ln>
            <a:noFill/>
          </a:ln>
        </p:spPr>
        <p:txBody>
          <a:bodyPr lIns="146160" rIns="146160" tIns="91440" bIns="91440">
            <a:noAutofit/>
          </a:bodyPr>
          <a:p>
            <a:pPr>
              <a:lnSpc>
                <a:spcPct val="90000"/>
              </a:lnSpc>
            </a:pPr>
            <a:r>
              <a:rPr b="0" lang="en-US" sz="5400" spc="-103" strike="noStrike">
                <a:solidFill>
                  <a:srgbClr val="ffffff"/>
                </a:solidFill>
                <a:latin typeface="Segoe UI Light"/>
              </a:rPr>
              <a:t>Copying files</a:t>
            </a:r>
            <a:endParaRPr b="0" lang="en-US" sz="5400" spc="-1" strike="noStrike">
              <a:solidFill>
                <a:srgbClr val="ffffff"/>
              </a:solidFill>
              <a:latin typeface="Segoe UI"/>
            </a:endParaRPr>
          </a:p>
        </p:txBody>
      </p:sp>
      <p:grpSp>
        <p:nvGrpSpPr>
          <p:cNvPr id="925" name="Group 7"/>
          <p:cNvGrpSpPr/>
          <p:nvPr/>
        </p:nvGrpSpPr>
        <p:grpSpPr>
          <a:xfrm>
            <a:off x="977400" y="2351880"/>
            <a:ext cx="4209840" cy="2993040"/>
            <a:chOff x="977400" y="2351880"/>
            <a:chExt cx="4209840" cy="2993040"/>
          </a:xfrm>
        </p:grpSpPr>
        <p:sp>
          <p:nvSpPr>
            <p:cNvPr id="926" name="CustomShape 8"/>
            <p:cNvSpPr/>
            <p:nvPr/>
          </p:nvSpPr>
          <p:spPr>
            <a:xfrm>
              <a:off x="977400" y="2351880"/>
              <a:ext cx="4209840" cy="2993040"/>
            </a:xfrm>
            <a:prstGeom prst="roundRect">
              <a:avLst>
                <a:gd name="adj" fmla="val 16667"/>
              </a:avLst>
            </a:prstGeom>
            <a:solidFill>
              <a:srgbClr val="5002a5"/>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b">
              <a:noAutofit/>
            </a:bodyPr>
            <a:p>
              <a:pPr algn="ctr">
                <a:lnSpc>
                  <a:spcPct val="100000"/>
                </a:lnSpc>
              </a:pPr>
              <a:r>
                <a:rPr b="0" lang="ru-RU" sz="1840" spc="-1" strike="noStrike">
                  <a:solidFill>
                    <a:srgbClr val="ffffff"/>
                  </a:solidFill>
                  <a:latin typeface="Segoe UI"/>
                </a:rPr>
                <a:t>None Azure based Machines</a:t>
              </a:r>
              <a:endParaRPr b="0" lang="ru-RU" sz="1840" spc="-1" strike="noStrike">
                <a:latin typeface="Arial"/>
              </a:endParaRPr>
            </a:p>
          </p:txBody>
        </p:sp>
        <p:pic>
          <p:nvPicPr>
            <p:cNvPr id="927" name="Picture 4" descr=""/>
            <p:cNvPicPr/>
            <p:nvPr/>
          </p:nvPicPr>
          <p:blipFill>
            <a:blip r:embed="rId1"/>
            <a:stretch/>
          </p:blipFill>
          <p:spPr>
            <a:xfrm>
              <a:off x="2630160" y="2481480"/>
              <a:ext cx="1713600" cy="1508040"/>
            </a:xfrm>
            <a:prstGeom prst="rect">
              <a:avLst/>
            </a:prstGeom>
            <a:ln>
              <a:noFill/>
            </a:ln>
          </p:spPr>
        </p:pic>
        <p:pic>
          <p:nvPicPr>
            <p:cNvPr id="928" name="Picture 5" descr=""/>
            <p:cNvPicPr/>
            <p:nvPr/>
          </p:nvPicPr>
          <p:blipFill>
            <a:blip r:embed="rId2"/>
            <a:stretch/>
          </p:blipFill>
          <p:spPr>
            <a:xfrm>
              <a:off x="984600" y="2577600"/>
              <a:ext cx="1713600" cy="1508040"/>
            </a:xfrm>
            <a:prstGeom prst="rect">
              <a:avLst/>
            </a:prstGeom>
            <a:ln>
              <a:noFill/>
            </a:ln>
          </p:spPr>
        </p:pic>
        <p:pic>
          <p:nvPicPr>
            <p:cNvPr id="929" name="Picture 6" descr=""/>
            <p:cNvPicPr/>
            <p:nvPr/>
          </p:nvPicPr>
          <p:blipFill>
            <a:blip r:embed="rId3"/>
            <a:stretch/>
          </p:blipFill>
          <p:spPr>
            <a:xfrm>
              <a:off x="2477160" y="3784680"/>
              <a:ext cx="2146680" cy="601920"/>
            </a:xfrm>
            <a:prstGeom prst="rect">
              <a:avLst/>
            </a:prstGeom>
            <a:ln>
              <a:noFill/>
            </a:ln>
          </p:spPr>
        </p:pic>
      </p:grpSp>
      <p:sp>
        <p:nvSpPr>
          <p:cNvPr id="930" name="CustomShape 9"/>
          <p:cNvSpPr/>
          <p:nvPr/>
        </p:nvSpPr>
        <p:spPr>
          <a:xfrm>
            <a:off x="5325480" y="3509640"/>
            <a:ext cx="3909240" cy="3033720"/>
          </a:xfrm>
          <a:prstGeom prst="roundRect">
            <a:avLst>
              <a:gd name="adj" fmla="val 16667"/>
            </a:avLst>
          </a:prstGeom>
          <a:solidFill>
            <a:srgbClr val="5002a5"/>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vert="vert270" rot="16200000">
            <a:noAutofit/>
          </a:bodyPr>
          <a:p>
            <a:pPr algn="ctr">
              <a:lnSpc>
                <a:spcPct val="100000"/>
              </a:lnSpc>
            </a:pPr>
            <a:r>
              <a:rPr b="0" lang="ru-RU" sz="1840" spc="-1" strike="noStrike">
                <a:solidFill>
                  <a:srgbClr val="ffffff"/>
                </a:solidFill>
                <a:latin typeface="Segoe UI"/>
              </a:rPr>
              <a:t>Modern Azure</a:t>
            </a:r>
            <a:endParaRPr b="0" lang="ru-RU" sz="1840" spc="-1" strike="noStrike">
              <a:latin typeface="Arial"/>
            </a:endParaRPr>
          </a:p>
          <a:p>
            <a:pPr algn="ctr">
              <a:lnSpc>
                <a:spcPct val="100000"/>
              </a:lnSpc>
            </a:pPr>
            <a:r>
              <a:rPr b="0" lang="ru-RU" sz="1840" spc="-1" strike="noStrike">
                <a:solidFill>
                  <a:srgbClr val="ffffff"/>
                </a:solidFill>
                <a:latin typeface="Segoe UI"/>
              </a:rPr>
              <a:t> </a:t>
            </a:r>
            <a:r>
              <a:rPr b="0" lang="ru-RU" sz="1840" spc="-1" strike="noStrike">
                <a:solidFill>
                  <a:srgbClr val="ffffff"/>
                </a:solidFill>
                <a:latin typeface="Segoe UI"/>
              </a:rPr>
              <a:t>Virtual Machines</a:t>
            </a:r>
            <a:endParaRPr b="0" lang="ru-RU" sz="1840" spc="-1" strike="noStrike">
              <a:latin typeface="Arial"/>
            </a:endParaRPr>
          </a:p>
        </p:txBody>
      </p:sp>
      <p:pic>
        <p:nvPicPr>
          <p:cNvPr id="931" name="Picture 10" descr=""/>
          <p:cNvPicPr/>
          <p:nvPr/>
        </p:nvPicPr>
        <p:blipFill>
          <a:blip r:embed="rId4"/>
          <a:srcRect l="0" t="0" r="0" b="20826"/>
          <a:stretch/>
        </p:blipFill>
        <p:spPr>
          <a:xfrm>
            <a:off x="6587280" y="3630600"/>
            <a:ext cx="2541240" cy="1842480"/>
          </a:xfrm>
          <a:prstGeom prst="rect">
            <a:avLst/>
          </a:prstGeom>
          <a:ln>
            <a:noFill/>
          </a:ln>
        </p:spPr>
      </p:pic>
      <p:pic>
        <p:nvPicPr>
          <p:cNvPr id="932" name="Picture 13" descr=""/>
          <p:cNvPicPr/>
          <p:nvPr/>
        </p:nvPicPr>
        <p:blipFill>
          <a:blip r:embed="rId5"/>
          <a:stretch/>
        </p:blipFill>
        <p:spPr>
          <a:xfrm>
            <a:off x="6455880" y="5228280"/>
            <a:ext cx="2566080" cy="611640"/>
          </a:xfrm>
          <a:prstGeom prst="rect">
            <a:avLst/>
          </a:prstGeom>
          <a:ln>
            <a:solidFill>
              <a:schemeClr val="accent1"/>
            </a:solidFill>
          </a:ln>
        </p:spPr>
      </p:pic>
      <p:pic>
        <p:nvPicPr>
          <p:cNvPr id="933" name="Picture 14" descr=""/>
          <p:cNvPicPr/>
          <p:nvPr/>
        </p:nvPicPr>
        <p:blipFill>
          <a:blip r:embed="rId6"/>
          <a:stretch/>
        </p:blipFill>
        <p:spPr>
          <a:xfrm>
            <a:off x="6869520" y="383400"/>
            <a:ext cx="2152080" cy="1869480"/>
          </a:xfrm>
          <a:prstGeom prst="rect">
            <a:avLst/>
          </a:prstGeom>
          <a:ln>
            <a:noFill/>
          </a:ln>
        </p:spPr>
      </p:pic>
      <p:pic>
        <p:nvPicPr>
          <p:cNvPr id="934" name="Picture 9" descr=""/>
          <p:cNvPicPr/>
          <p:nvPr/>
        </p:nvPicPr>
        <p:blipFill>
          <a:blip r:embed="rId7"/>
          <a:stretch/>
        </p:blipFill>
        <p:spPr>
          <a:xfrm>
            <a:off x="6469920" y="2072520"/>
            <a:ext cx="2566080" cy="611640"/>
          </a:xfrm>
          <a:prstGeom prst="rect">
            <a:avLst/>
          </a:prstGeom>
          <a:ln>
            <a:solidFill>
              <a:schemeClr val="accent1"/>
            </a:solidFill>
          </a:ln>
        </p:spPr>
      </p:pic>
      <p:pic>
        <p:nvPicPr>
          <p:cNvPr id="935" name="Picture 15" descr=""/>
          <p:cNvPicPr/>
          <p:nvPr/>
        </p:nvPicPr>
        <p:blipFill>
          <a:blip r:embed="rId8"/>
          <a:stretch/>
        </p:blipFill>
        <p:spPr>
          <a:xfrm>
            <a:off x="9421920" y="297720"/>
            <a:ext cx="5310000" cy="3054240"/>
          </a:xfrm>
          <a:prstGeom prst="rect">
            <a:avLst/>
          </a:prstGeom>
          <a:ln>
            <a:solidFill>
              <a:schemeClr val="tx1"/>
            </a:solidFill>
          </a:ln>
        </p:spPr>
      </p:pic>
      <p:pic>
        <p:nvPicPr>
          <p:cNvPr id="936" name="Picture 17" descr=""/>
          <p:cNvPicPr/>
          <p:nvPr/>
        </p:nvPicPr>
        <p:blipFill>
          <a:blip r:embed="rId9"/>
          <a:stretch/>
        </p:blipFill>
        <p:spPr>
          <a:xfrm>
            <a:off x="9421920" y="3509640"/>
            <a:ext cx="5365080" cy="3016080"/>
          </a:xfrm>
          <a:prstGeom prst="rect">
            <a:avLst/>
          </a:prstGeom>
          <a:ln>
            <a:solidFill>
              <a:schemeClr val="tx1"/>
            </a:solidFill>
          </a:ln>
        </p:spPr>
      </p:pic>
      <p:pic>
        <p:nvPicPr>
          <p:cNvPr id="937" name="Picture 7" descr=""/>
          <p:cNvPicPr/>
          <p:nvPr/>
        </p:nvPicPr>
        <p:blipFill>
          <a:blip r:embed="rId10"/>
          <a:stretch/>
        </p:blipFill>
        <p:spPr>
          <a:xfrm>
            <a:off x="1144800" y="2514240"/>
            <a:ext cx="3967200" cy="2771640"/>
          </a:xfrm>
          <a:prstGeom prst="rect">
            <a:avLst/>
          </a:prstGeom>
          <a:ln>
            <a:noFill/>
          </a:ln>
        </p:spPr>
      </p:pic>
      <p:pic>
        <p:nvPicPr>
          <p:cNvPr id="938" name="Picture 11" descr=""/>
          <p:cNvPicPr/>
          <p:nvPr/>
        </p:nvPicPr>
        <p:blipFill>
          <a:blip r:embed="rId11"/>
          <a:stretch/>
        </p:blipFill>
        <p:spPr>
          <a:xfrm>
            <a:off x="5385600" y="397440"/>
            <a:ext cx="3816360" cy="6046560"/>
          </a:xfrm>
          <a:prstGeom prst="rect">
            <a:avLst/>
          </a:prstGeom>
          <a:ln>
            <a:noFill/>
          </a:ln>
        </p:spPr>
      </p:pic>
      <p:sp>
        <p:nvSpPr>
          <p:cNvPr id="939" name="CustomShape 10"/>
          <p:cNvSpPr/>
          <p:nvPr/>
        </p:nvSpPr>
        <p:spPr>
          <a:xfrm>
            <a:off x="9454320" y="1318320"/>
            <a:ext cx="2980800" cy="1987560"/>
          </a:xfrm>
          <a:prstGeom prst="rect">
            <a:avLst/>
          </a:prstGeom>
          <a:solidFill>
            <a:srgbClr val="5002a5"/>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nSpc>
                <a:spcPct val="100000"/>
              </a:lnSpc>
            </a:pPr>
            <a:r>
              <a:rPr b="0" lang="ru-RU" sz="1840" spc="-1" strike="noStrike">
                <a:solidFill>
                  <a:srgbClr val="ffffff"/>
                </a:solidFill>
                <a:latin typeface="Segoe UI"/>
              </a:rPr>
              <a:t>Requires</a:t>
            </a:r>
            <a:endParaRPr b="0" lang="ru-RU" sz="1840" spc="-1" strike="noStrike">
              <a:latin typeface="Arial"/>
            </a:endParaRPr>
          </a:p>
          <a:p>
            <a:pPr marL="291600" indent="-291240">
              <a:lnSpc>
                <a:spcPct val="100000"/>
              </a:lnSpc>
              <a:buClr>
                <a:srgbClr val="ffffff"/>
              </a:buClr>
              <a:buFont typeface="Arial"/>
              <a:buChar char="•"/>
            </a:pPr>
            <a:r>
              <a:rPr b="0" lang="ru-RU" sz="1840" spc="-1" strike="noStrike">
                <a:solidFill>
                  <a:srgbClr val="ffffff"/>
                </a:solidFill>
                <a:latin typeface="Segoe UI"/>
              </a:rPr>
              <a:t>Creating SPN</a:t>
            </a:r>
            <a:endParaRPr b="0" lang="ru-RU" sz="1840" spc="-1" strike="noStrike">
              <a:latin typeface="Arial"/>
            </a:endParaRPr>
          </a:p>
          <a:p>
            <a:pPr marL="291600" indent="-291240">
              <a:lnSpc>
                <a:spcPct val="100000"/>
              </a:lnSpc>
              <a:buClr>
                <a:srgbClr val="ffffff"/>
              </a:buClr>
              <a:buFont typeface="Arial"/>
              <a:buChar char="•"/>
            </a:pPr>
            <a:r>
              <a:rPr b="0" lang="ru-RU" sz="1840" spc="-1" strike="noStrike">
                <a:solidFill>
                  <a:srgbClr val="ffffff"/>
                </a:solidFill>
                <a:latin typeface="Segoe UI"/>
              </a:rPr>
              <a:t>Network with SSL</a:t>
            </a:r>
            <a:endParaRPr b="0" lang="ru-RU" sz="1840" spc="-1" strike="noStrike">
              <a:latin typeface="Arial"/>
            </a:endParaRPr>
          </a:p>
          <a:p>
            <a:pPr marL="291600" indent="-291240">
              <a:lnSpc>
                <a:spcPct val="100000"/>
              </a:lnSpc>
              <a:buClr>
                <a:srgbClr val="ffffff"/>
              </a:buClr>
              <a:buFont typeface="Arial"/>
              <a:buChar char="•"/>
            </a:pPr>
            <a:r>
              <a:rPr b="0" lang="ru-RU" sz="1840" spc="-1" strike="noStrike">
                <a:solidFill>
                  <a:srgbClr val="ffffff"/>
                </a:solidFill>
                <a:latin typeface="Segoe UI"/>
              </a:rPr>
              <a:t>Configure WinRM over SSL</a:t>
            </a:r>
            <a:endParaRPr b="0" lang="ru-RU" sz="1840" spc="-1" strike="noStrike">
              <a:latin typeface="Arial"/>
            </a:endParaRPr>
          </a:p>
        </p:txBody>
      </p:sp>
    </p:spTree>
  </p:cSld>
  <p:transition>
    <p:fade/>
  </p:transition>
  <p:timing>
    <p:tnLst>
      <p:par>
        <p:cTn id="55" dur="indefinite" restart="never" nodeType="tmRoot">
          <p:childTnLst>
            <p:seq>
              <p:cTn id="56" dur="indefinite" nodeType="mainSeq">
                <p:childTnLst>
                  <p:par>
                    <p:cTn id="57" fill="hold">
                      <p:stCondLst>
                        <p:cond delay="indefinite"/>
                      </p:stCondLst>
                      <p:childTnLst>
                        <p:par>
                          <p:cTn id="58" fill="hold">
                            <p:stCondLst>
                              <p:cond delay="0"/>
                            </p:stCondLst>
                            <p:childTnLst>
                              <p:par>
                                <p:cTn id="59" nodeType="clickEffect" fill="hold" presetClass="emph" presetID="8">
                                  <p:stCondLst>
                                    <p:cond delay="0"/>
                                  </p:stCondLst>
                                  <p:childTnLst>
                                    <p:animRot by="-5400000">
                                      <p:cBhvr>
                                        <p:cTn id="60" dur="2000" fill="hold"/>
                                        <p:tgtEl>
                                          <p:spTgt spid="923"/>
                                        </p:tgtEl>
                                        <p:attrNameLst>
                                          <p:attrName>r</p:attrName>
                                        </p:attrNameLst>
                                      </p:cBhvr>
                                    </p:animRot>
                                  </p:childTnLst>
                                </p:cTn>
                              </p:par>
                            </p:childTnLst>
                          </p:cTn>
                        </p:par>
                      </p:childTnLst>
                    </p:cTn>
                  </p:par>
                  <p:par>
                    <p:cTn id="61" fill="hold">
                      <p:stCondLst>
                        <p:cond delay="indefinite"/>
                      </p:stCondLst>
                      <p:childTnLst>
                        <p:par>
                          <p:cTn id="62" fill="hold">
                            <p:stCondLst>
                              <p:cond delay="0"/>
                            </p:stCondLst>
                            <p:childTnLst>
                              <p:par>
                                <p:cTn id="63" nodeType="clickEffect" fill="hold" presetClass="entr" presetID="1">
                                  <p:stCondLst>
                                    <p:cond delay="0"/>
                                  </p:stCondLst>
                                  <p:childTnLst>
                                    <p:set>
                                      <p:cBhvr>
                                        <p:cTn id="64" dur="1" fill="hold">
                                          <p:stCondLst>
                                            <p:cond delay="0"/>
                                          </p:stCondLst>
                                        </p:cTn>
                                        <p:tgtEl>
                                          <p:spTgt spid="93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fill="hold" presetClass="entr" presetID="1">
                                  <p:stCondLst>
                                    <p:cond delay="0"/>
                                  </p:stCondLst>
                                  <p:childTnLst>
                                    <p:set>
                                      <p:cBhvr>
                                        <p:cTn id="68" dur="1" fill="hold">
                                          <p:stCondLst>
                                            <p:cond delay="0"/>
                                          </p:stCondLst>
                                        </p:cTn>
                                        <p:tgtEl>
                                          <p:spTgt spid="93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fill="hold" presetClass="entr" presetID="1">
                                  <p:stCondLst>
                                    <p:cond delay="0"/>
                                  </p:stCondLst>
                                  <p:childTnLst>
                                    <p:set>
                                      <p:cBhvr>
                                        <p:cTn id="72" dur="1" fill="hold">
                                          <p:stCondLst>
                                            <p:cond delay="0"/>
                                          </p:stCondLst>
                                        </p:cTn>
                                        <p:tgtEl>
                                          <p:spTgt spid="93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nodeType="clickEffect" fill="hold" presetClass="entr" presetID="1">
                                  <p:stCondLst>
                                    <p:cond delay="0"/>
                                  </p:stCondLst>
                                  <p:childTnLst>
                                    <p:set>
                                      <p:cBhvr>
                                        <p:cTn id="76" dur="1" fill="hold">
                                          <p:stCondLst>
                                            <p:cond delay="0"/>
                                          </p:stCondLst>
                                        </p:cTn>
                                        <p:tgtEl>
                                          <p:spTgt spid="93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nodeType="clickEffect" fill="hold" presetClass="entr" presetID="1">
                                  <p:stCondLst>
                                    <p:cond delay="0"/>
                                  </p:stCondLst>
                                  <p:childTnLst>
                                    <p:set>
                                      <p:cBhvr>
                                        <p:cTn id="80" dur="1" fill="hold">
                                          <p:stCondLst>
                                            <p:cond delay="0"/>
                                          </p:stCondLst>
                                        </p:cTn>
                                        <p:tgtEl>
                                          <p:spTgt spid="939"/>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40" name="Group 1"/>
          <p:cNvGrpSpPr/>
          <p:nvPr/>
        </p:nvGrpSpPr>
        <p:grpSpPr>
          <a:xfrm>
            <a:off x="0" y="20880"/>
            <a:ext cx="2803320" cy="2607120"/>
            <a:chOff x="0" y="20880"/>
            <a:chExt cx="2803320" cy="2607120"/>
          </a:xfrm>
        </p:grpSpPr>
        <p:sp>
          <p:nvSpPr>
            <p:cNvPr id="941" name="CustomShape 2"/>
            <p:cNvSpPr/>
            <p:nvPr/>
          </p:nvSpPr>
          <p:spPr>
            <a:xfrm>
              <a:off x="0" y="20880"/>
              <a:ext cx="2803320" cy="2607120"/>
            </a:xfrm>
            <a:prstGeom prst="ellipse">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sp>
        <p:sp>
          <p:nvSpPr>
            <p:cNvPr id="942" name="CustomShape 3"/>
            <p:cNvSpPr/>
            <p:nvPr/>
          </p:nvSpPr>
          <p:spPr>
            <a:xfrm>
              <a:off x="410760" y="402840"/>
              <a:ext cx="1982160" cy="1843560"/>
            </a:xfrm>
            <a:prstGeom prst="rect">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35640" rIns="35640" tIns="35640" bIns="35640" anchor="ctr">
              <a:noAutofit/>
            </a:bodyPr>
            <a:p>
              <a:pPr algn="ctr">
                <a:lnSpc>
                  <a:spcPct val="90000"/>
                </a:lnSpc>
                <a:spcAft>
                  <a:spcPts val="981"/>
                </a:spcAft>
              </a:pPr>
              <a:r>
                <a:rPr b="0" lang="ru-RU" sz="2800" spc="-1" strike="noStrike">
                  <a:solidFill>
                    <a:srgbClr val="ffffff"/>
                  </a:solidFill>
                  <a:latin typeface="Segoe UI"/>
                </a:rPr>
                <a:t>Deploy the Test Agent &amp; configure Machines</a:t>
              </a:r>
              <a:endParaRPr b="0" lang="ru-RU" sz="2800" spc="-1" strike="noStrike">
                <a:latin typeface="Arial"/>
              </a:endParaRPr>
            </a:p>
          </p:txBody>
        </p:sp>
      </p:grpSp>
      <p:sp>
        <p:nvSpPr>
          <p:cNvPr id="943" name="CustomShape 4"/>
          <p:cNvSpPr/>
          <p:nvPr/>
        </p:nvSpPr>
        <p:spPr>
          <a:xfrm>
            <a:off x="5325480" y="297720"/>
            <a:ext cx="3909240" cy="30337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a:noAutofit/>
          </a:bodyPr>
          <a:p>
            <a:pPr algn="ctr">
              <a:lnSpc>
                <a:spcPct val="100000"/>
              </a:lnSpc>
            </a:pPr>
            <a:r>
              <a:rPr b="0" lang="ru-RU" sz="1840" spc="-1" strike="noStrike">
                <a:solidFill>
                  <a:srgbClr val="ffffff"/>
                </a:solidFill>
                <a:latin typeface="Segoe UI"/>
              </a:rPr>
              <a:t>Nightly</a:t>
            </a:r>
            <a:endParaRPr b="0" lang="ru-RU" sz="1840" spc="-1" strike="noStrike">
              <a:latin typeface="Arial"/>
            </a:endParaRPr>
          </a:p>
        </p:txBody>
      </p:sp>
      <p:sp>
        <p:nvSpPr>
          <p:cNvPr id="944" name="TextShape 5"/>
          <p:cNvSpPr txBox="1"/>
          <p:nvPr/>
        </p:nvSpPr>
        <p:spPr>
          <a:xfrm>
            <a:off x="-70200" y="5314320"/>
            <a:ext cx="12434400" cy="135144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Deploying/Configuring</a:t>
            </a:r>
            <a:br/>
            <a:r>
              <a:rPr b="0" lang="en-US" sz="5400" spc="-103" strike="noStrike">
                <a:solidFill>
                  <a:srgbClr val="ffffff"/>
                </a:solidFill>
                <a:latin typeface="Segoe UI Light"/>
              </a:rPr>
              <a:t>The Test Agent</a:t>
            </a:r>
            <a:endParaRPr b="0" lang="en-US" sz="5400" spc="-1" strike="noStrike">
              <a:solidFill>
                <a:srgbClr val="ffffff"/>
              </a:solidFill>
              <a:latin typeface="Segoe UI"/>
            </a:endParaRPr>
          </a:p>
        </p:txBody>
      </p:sp>
      <p:sp>
        <p:nvSpPr>
          <p:cNvPr id="945" name="CustomShape 6"/>
          <p:cNvSpPr/>
          <p:nvPr/>
        </p:nvSpPr>
        <p:spPr>
          <a:xfrm>
            <a:off x="879840" y="2262600"/>
            <a:ext cx="4209840" cy="2993040"/>
          </a:xfrm>
          <a:prstGeom prst="roundRect">
            <a:avLst>
              <a:gd name="adj" fmla="val 16667"/>
            </a:avLst>
          </a:prstGeom>
          <a:ln>
            <a:round/>
          </a:ln>
        </p:spPr>
        <p:style>
          <a:lnRef idx="2">
            <a:schemeClr val="accent1">
              <a:shade val="50000"/>
            </a:schemeClr>
          </a:lnRef>
          <a:fillRef idx="1">
            <a:schemeClr val="accent1"/>
          </a:fillRef>
          <a:effectRef idx="0">
            <a:schemeClr val="accent1"/>
          </a:effectRef>
          <a:fontRef idx="minor"/>
        </p:style>
        <p:txBody>
          <a:bodyPr lIns="90000" rIns="90000" tIns="45000" bIns="45000" anchor="b">
            <a:noAutofit/>
          </a:bodyPr>
          <a:p>
            <a:pPr algn="ctr">
              <a:lnSpc>
                <a:spcPct val="100000"/>
              </a:lnSpc>
            </a:pPr>
            <a:r>
              <a:rPr b="0" lang="ru-RU" sz="1840" spc="-1" strike="noStrike">
                <a:solidFill>
                  <a:srgbClr val="ffffff"/>
                </a:solidFill>
                <a:latin typeface="Segoe UI"/>
              </a:rPr>
              <a:t>BVT</a:t>
            </a:r>
            <a:endParaRPr b="0" lang="ru-RU" sz="1840" spc="-1" strike="noStrike">
              <a:latin typeface="Arial"/>
            </a:endParaRPr>
          </a:p>
        </p:txBody>
      </p:sp>
      <p:pic>
        <p:nvPicPr>
          <p:cNvPr id="946" name="Picture 4" descr=""/>
          <p:cNvPicPr/>
          <p:nvPr/>
        </p:nvPicPr>
        <p:blipFill>
          <a:blip r:embed="rId1"/>
          <a:stretch/>
        </p:blipFill>
        <p:spPr>
          <a:xfrm>
            <a:off x="3178080" y="2262600"/>
            <a:ext cx="1713600" cy="1508040"/>
          </a:xfrm>
          <a:prstGeom prst="rect">
            <a:avLst/>
          </a:prstGeom>
          <a:ln>
            <a:noFill/>
          </a:ln>
        </p:spPr>
      </p:pic>
      <p:pic>
        <p:nvPicPr>
          <p:cNvPr id="947" name="Picture 5" descr=""/>
          <p:cNvPicPr/>
          <p:nvPr/>
        </p:nvPicPr>
        <p:blipFill>
          <a:blip r:embed="rId2"/>
          <a:stretch/>
        </p:blipFill>
        <p:spPr>
          <a:xfrm>
            <a:off x="756360" y="2262600"/>
            <a:ext cx="1713600" cy="1508040"/>
          </a:xfrm>
          <a:prstGeom prst="rect">
            <a:avLst/>
          </a:prstGeom>
          <a:ln>
            <a:noFill/>
          </a:ln>
        </p:spPr>
      </p:pic>
      <p:sp>
        <p:nvSpPr>
          <p:cNvPr id="948" name="CustomShape 7"/>
          <p:cNvSpPr/>
          <p:nvPr/>
        </p:nvSpPr>
        <p:spPr>
          <a:xfrm>
            <a:off x="5325480" y="3509640"/>
            <a:ext cx="3909240" cy="30337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anchor="b">
            <a:noAutofit/>
          </a:bodyPr>
          <a:p>
            <a:pPr algn="ctr">
              <a:lnSpc>
                <a:spcPct val="100000"/>
              </a:lnSpc>
            </a:pPr>
            <a:r>
              <a:rPr b="0" lang="ru-RU" sz="1840" spc="-1" strike="noStrike">
                <a:solidFill>
                  <a:srgbClr val="ffffff"/>
                </a:solidFill>
                <a:latin typeface="Segoe UI"/>
              </a:rPr>
              <a:t>Accessibility</a:t>
            </a:r>
            <a:endParaRPr b="0" lang="ru-RU" sz="1840" spc="-1" strike="noStrike">
              <a:latin typeface="Arial"/>
            </a:endParaRPr>
          </a:p>
        </p:txBody>
      </p:sp>
      <p:pic>
        <p:nvPicPr>
          <p:cNvPr id="949" name="Picture 18" descr=""/>
          <p:cNvPicPr/>
          <p:nvPr/>
        </p:nvPicPr>
        <p:blipFill>
          <a:blip r:embed="rId3"/>
          <a:stretch/>
        </p:blipFill>
        <p:spPr>
          <a:xfrm>
            <a:off x="1927080" y="3075120"/>
            <a:ext cx="1713600" cy="1508040"/>
          </a:xfrm>
          <a:prstGeom prst="rect">
            <a:avLst/>
          </a:prstGeom>
          <a:ln>
            <a:noFill/>
          </a:ln>
        </p:spPr>
      </p:pic>
      <p:pic>
        <p:nvPicPr>
          <p:cNvPr id="950" name="Picture 19" descr=""/>
          <p:cNvPicPr/>
          <p:nvPr/>
        </p:nvPicPr>
        <p:blipFill>
          <a:blip r:embed="rId4"/>
          <a:stretch/>
        </p:blipFill>
        <p:spPr>
          <a:xfrm>
            <a:off x="5082480" y="1057680"/>
            <a:ext cx="1713600" cy="1508040"/>
          </a:xfrm>
          <a:prstGeom prst="rect">
            <a:avLst/>
          </a:prstGeom>
          <a:ln>
            <a:noFill/>
          </a:ln>
        </p:spPr>
      </p:pic>
      <p:pic>
        <p:nvPicPr>
          <p:cNvPr id="951" name="Picture 20" descr=""/>
          <p:cNvPicPr/>
          <p:nvPr/>
        </p:nvPicPr>
        <p:blipFill>
          <a:blip r:embed="rId5"/>
          <a:stretch/>
        </p:blipFill>
        <p:spPr>
          <a:xfrm>
            <a:off x="7404120" y="1048680"/>
            <a:ext cx="1713600" cy="1508040"/>
          </a:xfrm>
          <a:prstGeom prst="rect">
            <a:avLst/>
          </a:prstGeom>
          <a:ln>
            <a:noFill/>
          </a:ln>
        </p:spPr>
      </p:pic>
      <p:pic>
        <p:nvPicPr>
          <p:cNvPr id="952" name="Picture 21" descr=""/>
          <p:cNvPicPr/>
          <p:nvPr/>
        </p:nvPicPr>
        <p:blipFill>
          <a:blip r:embed="rId6"/>
          <a:stretch/>
        </p:blipFill>
        <p:spPr>
          <a:xfrm>
            <a:off x="6187680" y="1820520"/>
            <a:ext cx="1713600" cy="1508040"/>
          </a:xfrm>
          <a:prstGeom prst="rect">
            <a:avLst/>
          </a:prstGeom>
          <a:ln>
            <a:noFill/>
          </a:ln>
        </p:spPr>
      </p:pic>
      <p:pic>
        <p:nvPicPr>
          <p:cNvPr id="953" name="Picture 22" descr=""/>
          <p:cNvPicPr/>
          <p:nvPr/>
        </p:nvPicPr>
        <p:blipFill>
          <a:blip r:embed="rId7"/>
          <a:stretch/>
        </p:blipFill>
        <p:spPr>
          <a:xfrm>
            <a:off x="5046840" y="3553560"/>
            <a:ext cx="1713600" cy="1508040"/>
          </a:xfrm>
          <a:prstGeom prst="rect">
            <a:avLst/>
          </a:prstGeom>
          <a:ln>
            <a:noFill/>
          </a:ln>
        </p:spPr>
      </p:pic>
      <p:pic>
        <p:nvPicPr>
          <p:cNvPr id="954" name="Picture 23" descr=""/>
          <p:cNvPicPr/>
          <p:nvPr/>
        </p:nvPicPr>
        <p:blipFill>
          <a:blip r:embed="rId8"/>
          <a:stretch/>
        </p:blipFill>
        <p:spPr>
          <a:xfrm>
            <a:off x="7368480" y="3544200"/>
            <a:ext cx="1713600" cy="1508040"/>
          </a:xfrm>
          <a:prstGeom prst="rect">
            <a:avLst/>
          </a:prstGeom>
          <a:ln>
            <a:noFill/>
          </a:ln>
        </p:spPr>
      </p:pic>
      <p:pic>
        <p:nvPicPr>
          <p:cNvPr id="955" name="Picture 24" descr=""/>
          <p:cNvPicPr/>
          <p:nvPr/>
        </p:nvPicPr>
        <p:blipFill>
          <a:blip r:embed="rId9"/>
          <a:stretch/>
        </p:blipFill>
        <p:spPr>
          <a:xfrm>
            <a:off x="6152040" y="4316040"/>
            <a:ext cx="1713600" cy="1508040"/>
          </a:xfrm>
          <a:prstGeom prst="rect">
            <a:avLst/>
          </a:prstGeom>
          <a:ln>
            <a:noFill/>
          </a:ln>
        </p:spPr>
      </p:pic>
      <p:pic>
        <p:nvPicPr>
          <p:cNvPr id="956" name="Picture 25" descr=""/>
          <p:cNvPicPr/>
          <p:nvPr/>
        </p:nvPicPr>
        <p:blipFill>
          <a:blip r:embed="rId10"/>
          <a:stretch/>
        </p:blipFill>
        <p:spPr>
          <a:xfrm>
            <a:off x="-46800" y="1951560"/>
            <a:ext cx="5128920" cy="5060880"/>
          </a:xfrm>
          <a:prstGeom prst="rect">
            <a:avLst/>
          </a:prstGeom>
          <a:ln>
            <a:noFill/>
          </a:ln>
        </p:spPr>
      </p:pic>
      <p:pic>
        <p:nvPicPr>
          <p:cNvPr id="957" name="Picture 26" descr=""/>
          <p:cNvPicPr/>
          <p:nvPr/>
        </p:nvPicPr>
        <p:blipFill>
          <a:blip r:embed="rId11"/>
          <a:stretch/>
        </p:blipFill>
        <p:spPr>
          <a:xfrm>
            <a:off x="5375520" y="2958840"/>
            <a:ext cx="7367040" cy="4705560"/>
          </a:xfrm>
          <a:prstGeom prst="rect">
            <a:avLst/>
          </a:prstGeom>
          <a:ln>
            <a:noFill/>
          </a:ln>
        </p:spPr>
      </p:pic>
      <p:sp>
        <p:nvSpPr>
          <p:cNvPr id="958" name="CustomShape 8"/>
          <p:cNvSpPr/>
          <p:nvPr/>
        </p:nvSpPr>
        <p:spPr>
          <a:xfrm>
            <a:off x="4689360" y="2958840"/>
            <a:ext cx="756000" cy="1213560"/>
          </a:xfrm>
          <a:prstGeom prst="rightArrow">
            <a:avLst>
              <a:gd name="adj1" fmla="val 50000"/>
              <a:gd name="adj2" fmla="val 50000"/>
            </a:avLst>
          </a:prstGeom>
          <a:solidFill>
            <a:srgbClr val="5002a5"/>
          </a:solidFill>
          <a:ln>
            <a:round/>
          </a:ln>
        </p:spPr>
        <p:style>
          <a:lnRef idx="2">
            <a:schemeClr val="accent5">
              <a:shade val="50000"/>
            </a:schemeClr>
          </a:lnRef>
          <a:fillRef idx="1">
            <a:schemeClr val="accent5"/>
          </a:fillRef>
          <a:effectRef idx="0">
            <a:schemeClr val="accent5"/>
          </a:effectRef>
          <a:fontRef idx="minor"/>
        </p:style>
      </p:sp>
      <p:sp>
        <p:nvSpPr>
          <p:cNvPr id="959" name="CustomShape 9"/>
          <p:cNvSpPr/>
          <p:nvPr/>
        </p:nvSpPr>
        <p:spPr>
          <a:xfrm>
            <a:off x="9470520" y="248760"/>
            <a:ext cx="12689640" cy="2307600"/>
          </a:xfrm>
          <a:prstGeom prst="rect">
            <a:avLst/>
          </a:prstGeom>
          <a:noFill/>
          <a:ln>
            <a:noFill/>
          </a:ln>
        </p:spPr>
        <p:style>
          <a:lnRef idx="0"/>
          <a:fillRef idx="0"/>
          <a:effectRef idx="0"/>
          <a:fontRef idx="minor"/>
        </p:style>
        <p:txBody>
          <a:bodyPr lIns="93240" rIns="93240" tIns="46800" bIns="46800" anchor="ctr">
            <a:normAutofit/>
          </a:bodyPr>
          <a:p>
            <a:pPr>
              <a:lnSpc>
                <a:spcPct val="90000"/>
              </a:lnSpc>
            </a:pPr>
            <a:r>
              <a:rPr b="0" lang="ru-RU" sz="4490" spc="-1" strike="noStrike">
                <a:solidFill>
                  <a:srgbClr val="ffffff"/>
                </a:solidFill>
                <a:latin typeface="Segoe UI Light"/>
              </a:rPr>
              <a:t>Test</a:t>
            </a:r>
            <a:endParaRPr b="0" lang="ru-RU" sz="4490" spc="-1" strike="noStrike">
              <a:latin typeface="Arial"/>
            </a:endParaRPr>
          </a:p>
          <a:p>
            <a:pPr>
              <a:lnSpc>
                <a:spcPct val="90000"/>
              </a:lnSpc>
            </a:pPr>
            <a:r>
              <a:rPr b="0" lang="ru-RU" sz="4490" spc="-1" strike="noStrike">
                <a:solidFill>
                  <a:srgbClr val="ffffff"/>
                </a:solidFill>
                <a:latin typeface="Segoe UI Light"/>
              </a:rPr>
              <a:t>Filtering &amp;</a:t>
            </a:r>
            <a:endParaRPr b="0" lang="ru-RU" sz="4490" spc="-1" strike="noStrike">
              <a:latin typeface="Arial"/>
            </a:endParaRPr>
          </a:p>
          <a:p>
            <a:pPr>
              <a:lnSpc>
                <a:spcPct val="90000"/>
              </a:lnSpc>
            </a:pPr>
            <a:r>
              <a:rPr b="0" lang="ru-RU" sz="4490" spc="-1" strike="noStrike">
                <a:solidFill>
                  <a:srgbClr val="ffffff"/>
                </a:solidFill>
                <a:latin typeface="Segoe UI Light"/>
              </a:rPr>
              <a:t>Execution</a:t>
            </a:r>
            <a:endParaRPr b="0" lang="ru-RU" sz="4490" spc="-1" strike="noStrike">
              <a:latin typeface="Arial"/>
            </a:endParaRPr>
          </a:p>
        </p:txBody>
      </p:sp>
      <p:sp>
        <p:nvSpPr>
          <p:cNvPr id="960" name="CustomShape 10"/>
          <p:cNvSpPr/>
          <p:nvPr/>
        </p:nvSpPr>
        <p:spPr>
          <a:xfrm>
            <a:off x="7086960" y="4912200"/>
            <a:ext cx="2712240" cy="343080"/>
          </a:xfrm>
          <a:prstGeom prst="roundRect">
            <a:avLst>
              <a:gd name="adj" fmla="val 16667"/>
            </a:avLst>
          </a:prstGeom>
          <a:noFill/>
          <a:ln w="38160">
            <a:solidFill>
              <a:schemeClr val="accent4"/>
            </a:solidFill>
            <a:round/>
          </a:ln>
        </p:spPr>
        <p:style>
          <a:lnRef idx="2">
            <a:schemeClr val="accent1">
              <a:shade val="50000"/>
            </a:schemeClr>
          </a:lnRef>
          <a:fillRef idx="1">
            <a:schemeClr val="accent1"/>
          </a:fillRef>
          <a:effectRef idx="0">
            <a:schemeClr val="accent1"/>
          </a:effectRef>
          <a:fontRef idx="minor"/>
        </p:style>
      </p:sp>
    </p:spTree>
  </p:cSld>
  <p:transition>
    <p:fade/>
  </p:transition>
  <p:timing>
    <p:tnLst>
      <p:par>
        <p:cTn id="81" dur="indefinite" restart="never" nodeType="tmRoot">
          <p:childTnLst>
            <p:seq>
              <p:cTn id="82" dur="indefinite" nodeType="mainSeq">
                <p:childTnLst>
                  <p:par>
                    <p:cTn id="83" fill="hold">
                      <p:stCondLst>
                        <p:cond delay="indefinite"/>
                      </p:stCondLst>
                      <p:childTnLst>
                        <p:par>
                          <p:cTn id="84" fill="hold">
                            <p:stCondLst>
                              <p:cond delay="0"/>
                            </p:stCondLst>
                            <p:childTnLst>
                              <p:par>
                                <p:cTn id="85" nodeType="clickEffect" fill="hold" presetClass="entr" presetID="1">
                                  <p:stCondLst>
                                    <p:cond delay="0"/>
                                  </p:stCondLst>
                                  <p:childTnLst>
                                    <p:set>
                                      <p:cBhvr>
                                        <p:cTn id="86" dur="1" fill="hold">
                                          <p:stCondLst>
                                            <p:cond delay="0"/>
                                          </p:stCondLst>
                                        </p:cTn>
                                        <p:tgtEl>
                                          <p:spTgt spid="95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nodeType="clickEffect" fill="hold" presetClass="entr" presetID="1">
                                  <p:stCondLst>
                                    <p:cond delay="0"/>
                                  </p:stCondLst>
                                  <p:childTnLst>
                                    <p:set>
                                      <p:cBhvr>
                                        <p:cTn id="90" dur="1" fill="hold">
                                          <p:stCondLst>
                                            <p:cond delay="0"/>
                                          </p:stCondLst>
                                        </p:cTn>
                                        <p:tgtEl>
                                          <p:spTgt spid="957"/>
                                        </p:tgtEl>
                                        <p:attrNameLst>
                                          <p:attrName>style.visibility</p:attrName>
                                        </p:attrNameLst>
                                      </p:cBhvr>
                                      <p:to>
                                        <p:strVal val="visible"/>
                                      </p:to>
                                    </p:set>
                                  </p:childTnLst>
                                </p:cTn>
                              </p:par>
                              <p:par>
                                <p:cTn id="91" nodeType="withEffect" fill="hold" presetClass="entr" presetID="1">
                                  <p:stCondLst>
                                    <p:cond delay="0"/>
                                  </p:stCondLst>
                                  <p:childTnLst>
                                    <p:set>
                                      <p:cBhvr>
                                        <p:cTn id="92" dur="1" fill="hold">
                                          <p:stCondLst>
                                            <p:cond delay="0"/>
                                          </p:stCondLst>
                                        </p:cTn>
                                        <p:tgtEl>
                                          <p:spTgt spid="958"/>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61" name="Group 1"/>
          <p:cNvGrpSpPr/>
          <p:nvPr/>
        </p:nvGrpSpPr>
        <p:grpSpPr>
          <a:xfrm>
            <a:off x="0" y="20880"/>
            <a:ext cx="2803320" cy="2607120"/>
            <a:chOff x="0" y="20880"/>
            <a:chExt cx="2803320" cy="2607120"/>
          </a:xfrm>
        </p:grpSpPr>
        <p:sp>
          <p:nvSpPr>
            <p:cNvPr id="962" name="CustomShape 2"/>
            <p:cNvSpPr/>
            <p:nvPr/>
          </p:nvSpPr>
          <p:spPr>
            <a:xfrm>
              <a:off x="0" y="20880"/>
              <a:ext cx="2803320" cy="2607120"/>
            </a:xfrm>
            <a:prstGeom prst="ellipse">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sp>
        <p:sp>
          <p:nvSpPr>
            <p:cNvPr id="963" name="CustomShape 3"/>
            <p:cNvSpPr/>
            <p:nvPr/>
          </p:nvSpPr>
          <p:spPr>
            <a:xfrm>
              <a:off x="410760" y="402840"/>
              <a:ext cx="1982160" cy="1843560"/>
            </a:xfrm>
            <a:prstGeom prst="rect">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35640" rIns="35640" tIns="35640" bIns="35640" anchor="ctr">
              <a:noAutofit/>
            </a:bodyPr>
            <a:p>
              <a:pPr algn="ctr">
                <a:lnSpc>
                  <a:spcPct val="90000"/>
                </a:lnSpc>
                <a:spcAft>
                  <a:spcPts val="981"/>
                </a:spcAft>
              </a:pPr>
              <a:r>
                <a:rPr b="0" lang="ru-RU" sz="2800" spc="-1" strike="noStrike">
                  <a:solidFill>
                    <a:srgbClr val="ffffff"/>
                  </a:solidFill>
                  <a:latin typeface="Segoe UI"/>
                </a:rPr>
                <a:t>Select and Execute Tests</a:t>
              </a:r>
              <a:endParaRPr b="0" lang="ru-RU" sz="2800" spc="-1" strike="noStrike">
                <a:latin typeface="Arial"/>
              </a:endParaRPr>
            </a:p>
          </p:txBody>
        </p:sp>
      </p:grpSp>
      <p:sp>
        <p:nvSpPr>
          <p:cNvPr id="964" name="CustomShape 4"/>
          <p:cNvSpPr/>
          <p:nvPr/>
        </p:nvSpPr>
        <p:spPr>
          <a:xfrm>
            <a:off x="5325480" y="297720"/>
            <a:ext cx="3909240" cy="30337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a:noAutofit/>
          </a:bodyPr>
          <a:p>
            <a:pPr algn="ctr">
              <a:lnSpc>
                <a:spcPct val="100000"/>
              </a:lnSpc>
            </a:pPr>
            <a:r>
              <a:rPr b="0" lang="ru-RU" sz="1840" spc="-1" strike="noStrike">
                <a:solidFill>
                  <a:srgbClr val="ffffff"/>
                </a:solidFill>
                <a:latin typeface="Segoe UI"/>
              </a:rPr>
              <a:t>Nightly</a:t>
            </a:r>
            <a:endParaRPr b="0" lang="ru-RU" sz="1840" spc="-1" strike="noStrike">
              <a:latin typeface="Arial"/>
            </a:endParaRPr>
          </a:p>
        </p:txBody>
      </p:sp>
      <p:sp>
        <p:nvSpPr>
          <p:cNvPr id="965" name="TextShape 5"/>
          <p:cNvSpPr txBox="1"/>
          <p:nvPr/>
        </p:nvSpPr>
        <p:spPr>
          <a:xfrm>
            <a:off x="-65160" y="5673240"/>
            <a:ext cx="12434400" cy="135144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Filtering and Execution</a:t>
            </a:r>
            <a:endParaRPr b="0" lang="en-US" sz="5400" spc="-1" strike="noStrike">
              <a:solidFill>
                <a:srgbClr val="ffffff"/>
              </a:solidFill>
              <a:latin typeface="Segoe UI"/>
            </a:endParaRPr>
          </a:p>
        </p:txBody>
      </p:sp>
      <p:sp>
        <p:nvSpPr>
          <p:cNvPr id="966" name="CustomShape 6"/>
          <p:cNvSpPr/>
          <p:nvPr/>
        </p:nvSpPr>
        <p:spPr>
          <a:xfrm>
            <a:off x="879840" y="1902960"/>
            <a:ext cx="4209840" cy="372636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anchor="b">
            <a:noAutofit/>
          </a:bodyPr>
          <a:p>
            <a:pPr algn="ctr">
              <a:lnSpc>
                <a:spcPct val="100000"/>
              </a:lnSpc>
            </a:pPr>
            <a:r>
              <a:rPr b="0" lang="ru-RU" sz="1840" spc="-1" strike="noStrike">
                <a:solidFill>
                  <a:srgbClr val="ffffff"/>
                </a:solidFill>
                <a:latin typeface="Segoe UI"/>
              </a:rPr>
              <a:t>Unit Tests</a:t>
            </a:r>
            <a:endParaRPr b="0" lang="ru-RU" sz="1840" spc="-1" strike="noStrike">
              <a:latin typeface="Arial"/>
            </a:endParaRPr>
          </a:p>
        </p:txBody>
      </p:sp>
      <p:sp>
        <p:nvSpPr>
          <p:cNvPr id="967" name="CustomShape 7"/>
          <p:cNvSpPr/>
          <p:nvPr/>
        </p:nvSpPr>
        <p:spPr>
          <a:xfrm>
            <a:off x="5325480" y="3509640"/>
            <a:ext cx="3909240" cy="30337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90000" rIns="90000" tIns="45000" bIns="45000" anchor="b">
            <a:noAutofit/>
          </a:bodyPr>
          <a:p>
            <a:pPr algn="ctr">
              <a:lnSpc>
                <a:spcPct val="100000"/>
              </a:lnSpc>
            </a:pPr>
            <a:r>
              <a:rPr b="0" lang="ru-RU" sz="1840" spc="-1" strike="noStrike">
                <a:solidFill>
                  <a:srgbClr val="ffffff"/>
                </a:solidFill>
                <a:latin typeface="Segoe UI"/>
              </a:rPr>
              <a:t>Accessibility</a:t>
            </a:r>
            <a:endParaRPr b="0" lang="ru-RU" sz="1840" spc="-1" strike="noStrike">
              <a:latin typeface="Arial"/>
            </a:endParaRPr>
          </a:p>
        </p:txBody>
      </p:sp>
      <p:pic>
        <p:nvPicPr>
          <p:cNvPr id="968" name="Picture 19" descr=""/>
          <p:cNvPicPr/>
          <p:nvPr/>
        </p:nvPicPr>
        <p:blipFill>
          <a:blip r:embed="rId1"/>
          <a:stretch/>
        </p:blipFill>
        <p:spPr>
          <a:xfrm>
            <a:off x="5082480" y="1057680"/>
            <a:ext cx="1713600" cy="1508040"/>
          </a:xfrm>
          <a:prstGeom prst="rect">
            <a:avLst/>
          </a:prstGeom>
          <a:ln>
            <a:noFill/>
          </a:ln>
        </p:spPr>
      </p:pic>
      <p:pic>
        <p:nvPicPr>
          <p:cNvPr id="969" name="Picture 20" descr=""/>
          <p:cNvPicPr/>
          <p:nvPr/>
        </p:nvPicPr>
        <p:blipFill>
          <a:blip r:embed="rId2"/>
          <a:stretch/>
        </p:blipFill>
        <p:spPr>
          <a:xfrm>
            <a:off x="7404120" y="1048680"/>
            <a:ext cx="1713600" cy="1508040"/>
          </a:xfrm>
          <a:prstGeom prst="rect">
            <a:avLst/>
          </a:prstGeom>
          <a:ln>
            <a:noFill/>
          </a:ln>
        </p:spPr>
      </p:pic>
      <p:pic>
        <p:nvPicPr>
          <p:cNvPr id="970" name="Picture 21" descr=""/>
          <p:cNvPicPr/>
          <p:nvPr/>
        </p:nvPicPr>
        <p:blipFill>
          <a:blip r:embed="rId3"/>
          <a:stretch/>
        </p:blipFill>
        <p:spPr>
          <a:xfrm>
            <a:off x="6187680" y="1820520"/>
            <a:ext cx="1713600" cy="1508040"/>
          </a:xfrm>
          <a:prstGeom prst="rect">
            <a:avLst/>
          </a:prstGeom>
          <a:ln>
            <a:noFill/>
          </a:ln>
        </p:spPr>
      </p:pic>
      <p:pic>
        <p:nvPicPr>
          <p:cNvPr id="971" name="Picture 22" descr=""/>
          <p:cNvPicPr/>
          <p:nvPr/>
        </p:nvPicPr>
        <p:blipFill>
          <a:blip r:embed="rId4"/>
          <a:stretch/>
        </p:blipFill>
        <p:spPr>
          <a:xfrm>
            <a:off x="5046840" y="3553560"/>
            <a:ext cx="1713600" cy="1508040"/>
          </a:xfrm>
          <a:prstGeom prst="rect">
            <a:avLst/>
          </a:prstGeom>
          <a:ln>
            <a:noFill/>
          </a:ln>
        </p:spPr>
      </p:pic>
      <p:pic>
        <p:nvPicPr>
          <p:cNvPr id="972" name="Picture 23" descr=""/>
          <p:cNvPicPr/>
          <p:nvPr/>
        </p:nvPicPr>
        <p:blipFill>
          <a:blip r:embed="rId5"/>
          <a:stretch/>
        </p:blipFill>
        <p:spPr>
          <a:xfrm>
            <a:off x="7368480" y="3544200"/>
            <a:ext cx="1713600" cy="1508040"/>
          </a:xfrm>
          <a:prstGeom prst="rect">
            <a:avLst/>
          </a:prstGeom>
          <a:ln>
            <a:noFill/>
          </a:ln>
        </p:spPr>
      </p:pic>
      <p:pic>
        <p:nvPicPr>
          <p:cNvPr id="973" name="Picture 24" descr=""/>
          <p:cNvPicPr/>
          <p:nvPr/>
        </p:nvPicPr>
        <p:blipFill>
          <a:blip r:embed="rId6"/>
          <a:stretch/>
        </p:blipFill>
        <p:spPr>
          <a:xfrm>
            <a:off x="6152040" y="4316040"/>
            <a:ext cx="1713600" cy="1508040"/>
          </a:xfrm>
          <a:prstGeom prst="rect">
            <a:avLst/>
          </a:prstGeom>
          <a:ln>
            <a:noFill/>
          </a:ln>
        </p:spPr>
      </p:pic>
      <p:pic>
        <p:nvPicPr>
          <p:cNvPr id="974" name="Picture 10" descr=""/>
          <p:cNvPicPr/>
          <p:nvPr/>
        </p:nvPicPr>
        <p:blipFill>
          <a:blip r:embed="rId7"/>
          <a:stretch/>
        </p:blipFill>
        <p:spPr>
          <a:xfrm>
            <a:off x="1107360" y="2012040"/>
            <a:ext cx="3883680" cy="3917880"/>
          </a:xfrm>
          <a:prstGeom prst="rect">
            <a:avLst/>
          </a:prstGeom>
          <a:ln>
            <a:noFill/>
          </a:ln>
        </p:spPr>
      </p:pic>
      <p:sp>
        <p:nvSpPr>
          <p:cNvPr id="975" name="CustomShape 8"/>
          <p:cNvSpPr/>
          <p:nvPr/>
        </p:nvSpPr>
        <p:spPr>
          <a:xfrm rot="20228400">
            <a:off x="1973160" y="2308320"/>
            <a:ext cx="3656880" cy="1054800"/>
          </a:xfrm>
          <a:prstGeom prst="right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0" lang="ru-RU" sz="1840" spc="-1" strike="noStrike">
                <a:solidFill>
                  <a:srgbClr val="ffffff"/>
                </a:solidFill>
                <a:latin typeface="Segoe UI"/>
              </a:rPr>
              <a:t>Owner/BVT</a:t>
            </a:r>
            <a:endParaRPr b="0" lang="ru-RU" sz="1840" spc="-1" strike="noStrike">
              <a:latin typeface="Arial"/>
            </a:endParaRPr>
          </a:p>
        </p:txBody>
      </p:sp>
      <p:sp>
        <p:nvSpPr>
          <p:cNvPr id="976" name="CustomShape 9"/>
          <p:cNvSpPr/>
          <p:nvPr/>
        </p:nvSpPr>
        <p:spPr>
          <a:xfrm>
            <a:off x="2522160" y="4201560"/>
            <a:ext cx="3358440" cy="1054800"/>
          </a:xfrm>
          <a:prstGeom prst="rightArrow">
            <a:avLst>
              <a:gd name="adj1" fmla="val 50000"/>
              <a:gd name="adj2" fmla="val 50000"/>
            </a:avLst>
          </a:prstGeom>
          <a:ln>
            <a:round/>
          </a:ln>
        </p:spPr>
        <p:style>
          <a:lnRef idx="2">
            <a:schemeClr val="accent2">
              <a:shade val="50000"/>
            </a:schemeClr>
          </a:lnRef>
          <a:fillRef idx="1">
            <a:schemeClr val="accent2"/>
          </a:fillRef>
          <a:effectRef idx="0">
            <a:schemeClr val="accent2"/>
          </a:effectRef>
          <a:fontRef idx="minor"/>
        </p:style>
        <p:txBody>
          <a:bodyPr lIns="90000" rIns="90000" tIns="45000" bIns="45000" anchor="ctr">
            <a:noAutofit/>
          </a:bodyPr>
          <a:p>
            <a:pPr algn="ctr">
              <a:lnSpc>
                <a:spcPct val="100000"/>
              </a:lnSpc>
            </a:pPr>
            <a:r>
              <a:rPr b="0" lang="ru-RU" sz="1840" spc="-1" strike="noStrike">
                <a:solidFill>
                  <a:srgbClr val="ffffff"/>
                </a:solidFill>
                <a:latin typeface="Segoe UI"/>
              </a:rPr>
              <a:t>Owner/Nightly</a:t>
            </a:r>
            <a:endParaRPr b="0" lang="ru-RU" sz="1840" spc="-1" strike="noStrike">
              <a:latin typeface="Arial"/>
            </a:endParaRPr>
          </a:p>
        </p:txBody>
      </p:sp>
      <p:pic>
        <p:nvPicPr>
          <p:cNvPr id="977" name="Picture 5" descr=""/>
          <p:cNvPicPr/>
          <p:nvPr/>
        </p:nvPicPr>
        <p:blipFill>
          <a:blip r:embed="rId8"/>
          <a:stretch/>
        </p:blipFill>
        <p:spPr>
          <a:xfrm>
            <a:off x="7209360" y="3454920"/>
            <a:ext cx="4828680" cy="4838400"/>
          </a:xfrm>
          <a:prstGeom prst="rect">
            <a:avLst/>
          </a:prstGeom>
          <a:ln>
            <a:noFill/>
          </a:ln>
        </p:spPr>
      </p:pic>
      <p:sp>
        <p:nvSpPr>
          <p:cNvPr id="978" name="CustomShape 10"/>
          <p:cNvSpPr/>
          <p:nvPr/>
        </p:nvSpPr>
        <p:spPr>
          <a:xfrm>
            <a:off x="9569160" y="6134760"/>
            <a:ext cx="2211480" cy="859680"/>
          </a:xfrm>
          <a:prstGeom prst="roundRect">
            <a:avLst>
              <a:gd name="adj" fmla="val 16667"/>
            </a:avLst>
          </a:prstGeom>
          <a:noFill/>
          <a:ln w="38160">
            <a:solidFill>
              <a:schemeClr val="accent4"/>
            </a:solidFill>
            <a:round/>
          </a:ln>
        </p:spPr>
        <p:style>
          <a:lnRef idx="2">
            <a:schemeClr val="accent1">
              <a:shade val="50000"/>
            </a:schemeClr>
          </a:lnRef>
          <a:fillRef idx="1">
            <a:schemeClr val="accent1"/>
          </a:fillRef>
          <a:effectRef idx="0">
            <a:schemeClr val="accent1"/>
          </a:effectRef>
          <a:fontRef idx="minor"/>
        </p:style>
      </p:sp>
      <p:sp>
        <p:nvSpPr>
          <p:cNvPr id="979" name="CustomShape 11"/>
          <p:cNvSpPr/>
          <p:nvPr/>
        </p:nvSpPr>
        <p:spPr>
          <a:xfrm>
            <a:off x="8336880" y="3609720"/>
            <a:ext cx="3552120" cy="762120"/>
          </a:xfrm>
          <a:prstGeom prst="rect">
            <a:avLst/>
          </a:prstGeom>
          <a:noFill/>
          <a:ln>
            <a:noFill/>
          </a:ln>
        </p:spPr>
        <p:style>
          <a:lnRef idx="0"/>
          <a:fillRef idx="0"/>
          <a:effectRef idx="0"/>
          <a:fontRef idx="minor"/>
        </p:style>
        <p:txBody>
          <a:bodyPr wrap="none">
            <a:spAutoFit/>
          </a:bodyPr>
          <a:p>
            <a:pPr algn="ctr">
              <a:lnSpc>
                <a:spcPct val="100000"/>
              </a:lnSpc>
            </a:pPr>
            <a:r>
              <a:rPr b="1" lang="ru-RU" sz="4400" spc="-1" strike="noStrike">
                <a:solidFill>
                  <a:srgbClr val="5c2d91"/>
                </a:solidFill>
                <a:latin typeface="Segoe UI"/>
              </a:rPr>
              <a:t>Set at Queue</a:t>
            </a:r>
            <a:endParaRPr b="0" lang="ru-RU" sz="4400" spc="-1" strike="noStrike">
              <a:latin typeface="Arial"/>
            </a:endParaRPr>
          </a:p>
        </p:txBody>
      </p:sp>
      <p:pic>
        <p:nvPicPr>
          <p:cNvPr id="980" name="Picture 9" descr=""/>
          <p:cNvPicPr/>
          <p:nvPr/>
        </p:nvPicPr>
        <p:blipFill>
          <a:blip r:embed="rId9"/>
          <a:srcRect l="0" t="0" r="49948" b="0"/>
          <a:stretch/>
        </p:blipFill>
        <p:spPr>
          <a:xfrm>
            <a:off x="7179480" y="20880"/>
            <a:ext cx="4829760" cy="3342960"/>
          </a:xfrm>
          <a:prstGeom prst="rect">
            <a:avLst/>
          </a:prstGeom>
          <a:ln w="38160">
            <a:solidFill>
              <a:srgbClr val="000000"/>
            </a:solidFill>
            <a:miter/>
          </a:ln>
          <a:effectLst>
            <a:outerShdw algn="tl" blurRad="50800" dir="2700000" dist="37674" rotWithShape="0">
              <a:srgbClr val="000000">
                <a:alpha val="43000"/>
              </a:srgbClr>
            </a:outerShdw>
          </a:effectLst>
        </p:spPr>
      </p:pic>
      <p:sp>
        <p:nvSpPr>
          <p:cNvPr id="981" name="CustomShape 12"/>
          <p:cNvSpPr/>
          <p:nvPr/>
        </p:nvSpPr>
        <p:spPr>
          <a:xfrm>
            <a:off x="9118080" y="2196720"/>
            <a:ext cx="2028600" cy="401400"/>
          </a:xfrm>
          <a:prstGeom prst="roundRect">
            <a:avLst>
              <a:gd name="adj" fmla="val 16667"/>
            </a:avLst>
          </a:prstGeom>
          <a:noFill/>
          <a:ln w="38160">
            <a:solidFill>
              <a:schemeClr val="accent4"/>
            </a:solidFill>
            <a:round/>
          </a:ln>
        </p:spPr>
        <p:style>
          <a:lnRef idx="2">
            <a:schemeClr val="accent1">
              <a:shade val="50000"/>
            </a:schemeClr>
          </a:lnRef>
          <a:fillRef idx="1">
            <a:schemeClr val="accent1"/>
          </a:fillRef>
          <a:effectRef idx="0">
            <a:schemeClr val="accent1"/>
          </a:effectRef>
          <a:fontRef idx="minor"/>
        </p:style>
      </p:sp>
      <p:sp>
        <p:nvSpPr>
          <p:cNvPr id="982" name="CustomShape 13"/>
          <p:cNvSpPr/>
          <p:nvPr/>
        </p:nvSpPr>
        <p:spPr>
          <a:xfrm>
            <a:off x="7524000" y="190080"/>
            <a:ext cx="4466520" cy="762120"/>
          </a:xfrm>
          <a:prstGeom prst="rect">
            <a:avLst/>
          </a:prstGeom>
          <a:noFill/>
          <a:ln>
            <a:noFill/>
          </a:ln>
        </p:spPr>
        <p:style>
          <a:lnRef idx="0"/>
          <a:fillRef idx="0"/>
          <a:effectRef idx="0"/>
          <a:fontRef idx="minor"/>
        </p:style>
        <p:txBody>
          <a:bodyPr wrap="none">
            <a:spAutoFit/>
          </a:bodyPr>
          <a:p>
            <a:pPr algn="ctr">
              <a:lnSpc>
                <a:spcPct val="100000"/>
              </a:lnSpc>
            </a:pPr>
            <a:r>
              <a:rPr b="1" lang="ru-RU" sz="4400" spc="-1" strike="noStrike">
                <a:solidFill>
                  <a:srgbClr val="5c2d91"/>
                </a:solidFill>
                <a:latin typeface="Segoe UI"/>
              </a:rPr>
              <a:t>Set in Definition</a:t>
            </a:r>
            <a:endParaRPr b="0" lang="ru-RU" sz="4400" spc="-1" strike="noStrike">
              <a:latin typeface="Arial"/>
            </a:endParaRPr>
          </a:p>
        </p:txBody>
      </p:sp>
    </p:spTree>
  </p:cSld>
  <p:transition>
    <p:fade/>
  </p:transition>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grpSp>
        <p:nvGrpSpPr>
          <p:cNvPr id="983" name="Group 1"/>
          <p:cNvGrpSpPr/>
          <p:nvPr/>
        </p:nvGrpSpPr>
        <p:grpSpPr>
          <a:xfrm>
            <a:off x="720" y="0"/>
            <a:ext cx="12434400" cy="6994080"/>
            <a:chOff x="720" y="0"/>
            <a:chExt cx="12434400" cy="6994080"/>
          </a:xfrm>
        </p:grpSpPr>
        <p:sp>
          <p:nvSpPr>
            <p:cNvPr id="984" name="CustomShape 2"/>
            <p:cNvSpPr/>
            <p:nvPr/>
          </p:nvSpPr>
          <p:spPr>
            <a:xfrm>
              <a:off x="720" y="0"/>
              <a:ext cx="12434400" cy="6994080"/>
            </a:xfrm>
            <a:prstGeom prst="rect">
              <a:avLst/>
            </a:prstGeom>
            <a:solidFill>
              <a:srgbClr val="5002a5"/>
            </a:solidFill>
            <a:ln>
              <a:round/>
            </a:ln>
          </p:spPr>
          <p:style>
            <a:lnRef idx="2">
              <a:schemeClr val="accent1">
                <a:shade val="50000"/>
              </a:schemeClr>
            </a:lnRef>
            <a:fillRef idx="1">
              <a:schemeClr val="accent1"/>
            </a:fillRef>
            <a:effectRef idx="0">
              <a:schemeClr val="accent1"/>
            </a:effectRef>
            <a:fontRef idx="minor"/>
          </p:style>
        </p:sp>
        <p:sp>
          <p:nvSpPr>
            <p:cNvPr id="985" name="CustomShape 3"/>
            <p:cNvSpPr/>
            <p:nvPr/>
          </p:nvSpPr>
          <p:spPr>
            <a:xfrm>
              <a:off x="6401520" y="1430640"/>
              <a:ext cx="5464080" cy="1333080"/>
            </a:xfrm>
            <a:prstGeom prst="rect">
              <a:avLst/>
            </a:prstGeom>
            <a:solidFill>
              <a:srgbClr val="5002a5"/>
            </a:solidFill>
            <a:ln>
              <a:noFill/>
            </a:ln>
          </p:spPr>
          <p:style>
            <a:lnRef idx="0"/>
            <a:fillRef idx="0"/>
            <a:effectRef idx="0"/>
            <a:fontRef idx="minor"/>
          </p:style>
          <p:txBody>
            <a:bodyPr lIns="90000" rIns="90000" tIns="45000" bIns="45000">
              <a:spAutoFit/>
            </a:bodyPr>
            <a:p>
              <a:pPr>
                <a:lnSpc>
                  <a:spcPct val="100000"/>
                </a:lnSpc>
              </a:pPr>
              <a:endParaRPr b="0" lang="ru-RU" sz="1800" spc="-1" strike="noStrike">
                <a:latin typeface="Arial"/>
              </a:endParaRPr>
            </a:p>
            <a:p>
              <a:pPr>
                <a:lnSpc>
                  <a:spcPct val="100000"/>
                </a:lnSpc>
              </a:pPr>
              <a:r>
                <a:rPr b="0" lang="ru-RU" sz="4080" spc="-1" strike="noStrike">
                  <a:solidFill>
                    <a:srgbClr val="505050"/>
                  </a:solidFill>
                  <a:latin typeface="Segoe UI Light"/>
                </a:rPr>
                <a:t>	</a:t>
              </a:r>
              <a:endParaRPr b="0" lang="ru-RU" sz="4080" spc="-1" strike="noStrike">
                <a:latin typeface="Arial"/>
              </a:endParaRPr>
            </a:p>
          </p:txBody>
        </p:sp>
        <p:pic>
          <p:nvPicPr>
            <p:cNvPr id="986" name="Picture 6" descr=""/>
            <p:cNvPicPr/>
            <p:nvPr/>
          </p:nvPicPr>
          <p:blipFill>
            <a:blip r:embed="rId1"/>
            <a:stretch/>
          </p:blipFill>
          <p:spPr>
            <a:xfrm>
              <a:off x="497160" y="2428560"/>
              <a:ext cx="1489680" cy="1489680"/>
            </a:xfrm>
            <a:prstGeom prst="rect">
              <a:avLst/>
            </a:prstGeom>
            <a:ln>
              <a:noFill/>
            </a:ln>
          </p:spPr>
        </p:pic>
      </p:grpSp>
      <p:sp>
        <p:nvSpPr>
          <p:cNvPr id="987" name="TextShape 4"/>
          <p:cNvSpPr txBox="1"/>
          <p:nvPr/>
        </p:nvSpPr>
        <p:spPr>
          <a:xfrm>
            <a:off x="6675480" y="1241280"/>
            <a:ext cx="5486040" cy="917280"/>
          </a:xfrm>
          <a:prstGeom prst="rect">
            <a:avLst/>
          </a:prstGeom>
          <a:noFill/>
          <a:ln>
            <a:noFill/>
          </a:ln>
        </p:spPr>
        <p:txBody>
          <a:bodyPr lIns="146160" rIns="146160" tIns="91440" bIns="91440">
            <a:noAutofit/>
          </a:bodyPr>
          <a:p>
            <a:pPr>
              <a:lnSpc>
                <a:spcPct val="90000"/>
              </a:lnSpc>
            </a:pPr>
            <a:r>
              <a:rPr b="0" lang="en-US" sz="6600" spc="-103" strike="noStrike">
                <a:solidFill>
                  <a:srgbClr val="ffffff"/>
                </a:solidFill>
                <a:latin typeface="Segoe UI Light"/>
              </a:rPr>
              <a:t>DEMO:</a:t>
            </a:r>
            <a:br/>
            <a:r>
              <a:rPr b="0" lang="en-US" sz="6600" spc="-103" strike="noStrike">
                <a:solidFill>
                  <a:srgbClr val="ffffff"/>
                </a:solidFill>
                <a:latin typeface="Segoe UI Light"/>
              </a:rPr>
              <a:t>Run Functional Test Task</a:t>
            </a:r>
            <a:endParaRPr b="0" lang="en-US" sz="6600" spc="-1" strike="noStrike">
              <a:solidFill>
                <a:srgbClr val="ffffff"/>
              </a:solidFill>
              <a:latin typeface="Segoe UI"/>
            </a:endParaRPr>
          </a:p>
        </p:txBody>
      </p:sp>
    </p:spTree>
  </p:cSld>
  <p:transition>
    <p:fade/>
  </p:transition>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988" name="Group 1"/>
          <p:cNvGrpSpPr/>
          <p:nvPr/>
        </p:nvGrpSpPr>
        <p:grpSpPr>
          <a:xfrm>
            <a:off x="720" y="1375560"/>
            <a:ext cx="12434400" cy="5618520"/>
            <a:chOff x="720" y="1375560"/>
            <a:chExt cx="12434400" cy="5618520"/>
          </a:xfrm>
        </p:grpSpPr>
        <p:sp>
          <p:nvSpPr>
            <p:cNvPr id="989" name="CustomShape 2"/>
            <p:cNvSpPr/>
            <p:nvPr/>
          </p:nvSpPr>
          <p:spPr>
            <a:xfrm>
              <a:off x="720" y="137556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51760" rIns="60840" tIns="60840" bIns="60840">
              <a:noAutofit/>
            </a:bodyPr>
            <a:p>
              <a:pPr>
                <a:lnSpc>
                  <a:spcPct val="90000"/>
                </a:lnSpc>
                <a:spcAft>
                  <a:spcPts val="561"/>
                </a:spcAft>
              </a:pPr>
              <a:r>
                <a:rPr b="0" lang="ru-RU" sz="1600" spc="-1" strike="noStrike">
                  <a:solidFill>
                    <a:srgbClr val="ffffff"/>
                  </a:solidFill>
                  <a:latin typeface="Segoe UI"/>
                </a:rPr>
                <a:t>Load Test Authoring Import (For both Azure and VSTS)</a:t>
              </a:r>
              <a:endParaRPr b="0" lang="ru-RU" sz="1600" spc="-1" strike="noStrike">
                <a:latin typeface="Arial"/>
              </a:endParaRPr>
            </a:p>
            <a:p>
              <a:pPr lvl="1" marL="171360" indent="-171000">
                <a:lnSpc>
                  <a:spcPct val="90000"/>
                </a:lnSpc>
                <a:spcAft>
                  <a:spcPts val="241"/>
                </a:spcAft>
                <a:buClr>
                  <a:srgbClr val="ffffff"/>
                </a:buClr>
                <a:buFont typeface="Symbol" charset="2"/>
                <a:buChar char=""/>
              </a:pPr>
              <a:r>
                <a:rPr b="0" lang="ru-RU" sz="1600" spc="-1" strike="noStrike">
                  <a:solidFill>
                    <a:srgbClr val="ffffff"/>
                  </a:solidFill>
                  <a:latin typeface="Segoe UI"/>
                </a:rPr>
                <a:t>Fiddler   </a:t>
              </a:r>
              <a:r>
                <a:rPr b="0" lang="ru-RU" sz="1600" spc="-1" strike="noStrike">
                  <a:solidFill>
                    <a:srgbClr val="ffffff"/>
                  </a:solidFill>
                  <a:latin typeface="Segoe UI"/>
                </a:rPr>
                <a:t>	</a:t>
              </a:r>
              <a:r>
                <a:rPr b="0" lang="ru-RU" sz="1600" spc="-1" strike="noStrike">
                  <a:solidFill>
                    <a:srgbClr val="ffffff"/>
                  </a:solidFill>
                  <a:latin typeface="Segoe UI"/>
                </a:rPr>
                <a:t>	</a:t>
              </a:r>
              <a:r>
                <a:rPr b="0" lang="ru-RU" sz="1600" spc="-1" strike="noStrike">
                  <a:solidFill>
                    <a:srgbClr val="ffffff"/>
                  </a:solidFill>
                  <a:latin typeface="Segoe UI"/>
                </a:rPr>
                <a:t>*Visual Studio Unit Tests</a:t>
              </a:r>
              <a:endParaRPr b="0" lang="ru-RU" sz="1600" spc="-1" strike="noStrike">
                <a:latin typeface="Arial"/>
              </a:endParaRPr>
            </a:p>
            <a:p>
              <a:pPr lvl="1" marL="171360" indent="-171000">
                <a:lnSpc>
                  <a:spcPct val="90000"/>
                </a:lnSpc>
                <a:spcAft>
                  <a:spcPts val="241"/>
                </a:spcAft>
                <a:buClr>
                  <a:srgbClr val="ffffff"/>
                </a:buClr>
                <a:buFont typeface="Symbol" charset="2"/>
                <a:buChar char=""/>
              </a:pPr>
              <a:r>
                <a:rPr b="0" lang="ru-RU" sz="1600" spc="-1" strike="noStrike">
                  <a:solidFill>
                    <a:srgbClr val="ffffff"/>
                  </a:solidFill>
                  <a:latin typeface="Segoe UI"/>
                </a:rPr>
                <a:t>Re-run VSTS</a:t>
              </a:r>
              <a:r>
                <a:rPr b="0" lang="ru-RU" sz="1600" spc="-1" strike="noStrike">
                  <a:solidFill>
                    <a:srgbClr val="ffffff"/>
                  </a:solidFill>
                  <a:latin typeface="Segoe UI"/>
                </a:rPr>
                <a:t>	</a:t>
              </a:r>
              <a:r>
                <a:rPr b="0" lang="ru-RU" sz="1600" spc="-1" strike="noStrike">
                  <a:solidFill>
                    <a:srgbClr val="ffffff"/>
                  </a:solidFill>
                  <a:latin typeface="Segoe UI"/>
                </a:rPr>
                <a:t>	</a:t>
              </a:r>
              <a:r>
                <a:rPr b="0" lang="ru-RU" sz="1600" spc="-1" strike="noStrike">
                  <a:solidFill>
                    <a:srgbClr val="ffffff"/>
                  </a:solidFill>
                  <a:latin typeface="Segoe UI"/>
                </a:rPr>
                <a:t>*Visual Studio Web Tests</a:t>
              </a:r>
              <a:r>
                <a:rPr b="0" lang="ru-RU" sz="1600" spc="-1" strike="noStrike">
                  <a:solidFill>
                    <a:srgbClr val="ffffff"/>
                  </a:solidFill>
                  <a:latin typeface="Segoe UI"/>
                </a:rPr>
                <a:t>	</a:t>
              </a:r>
              <a:r>
                <a:rPr b="0" lang="ru-RU" sz="1600" spc="-1" strike="noStrike">
                  <a:solidFill>
                    <a:srgbClr val="ffffff"/>
                  </a:solidFill>
                  <a:latin typeface="Segoe UI"/>
                </a:rPr>
                <a:t>* Jmeter</a:t>
              </a:r>
              <a:r>
                <a:rPr b="0" lang="ru-RU" sz="1050" spc="-1" strike="noStrike">
                  <a:solidFill>
                    <a:srgbClr val="ffffff"/>
                  </a:solidFill>
                  <a:latin typeface="Segoe UI"/>
                </a:rPr>
                <a:t>	</a:t>
              </a:r>
              <a:r>
                <a:rPr b="0" lang="ru-RU" sz="900" spc="-1" strike="noStrike">
                  <a:solidFill>
                    <a:srgbClr val="ffffff"/>
                  </a:solidFill>
                  <a:latin typeface="Segoe UI"/>
                </a:rPr>
                <a:t>	</a:t>
              </a:r>
              <a:r>
                <a:rPr b="0" lang="ru-RU" sz="900" spc="-1" strike="noStrike">
                  <a:solidFill>
                    <a:srgbClr val="ffffff"/>
                  </a:solidFill>
                  <a:latin typeface="Segoe UI"/>
                </a:rPr>
                <a:t>	</a:t>
              </a:r>
              <a:r>
                <a:rPr b="0" lang="ru-RU" sz="900" spc="-1" strike="noStrike">
                  <a:solidFill>
                    <a:srgbClr val="ffffff"/>
                  </a:solidFill>
                  <a:latin typeface="Segoe UI"/>
                </a:rPr>
                <a:t>	</a:t>
              </a:r>
              <a:endParaRPr b="0" lang="ru-RU" sz="900" spc="-1" strike="noStrike">
                <a:latin typeface="Arial"/>
              </a:endParaRPr>
            </a:p>
          </p:txBody>
        </p:sp>
        <p:sp>
          <p:nvSpPr>
            <p:cNvPr id="990" name="CustomShape 3"/>
            <p:cNvSpPr/>
            <p:nvPr/>
          </p:nvSpPr>
          <p:spPr>
            <a:xfrm>
              <a:off x="104760" y="1479600"/>
              <a:ext cx="2486520" cy="83160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991" name="CustomShape 4"/>
            <p:cNvSpPr/>
            <p:nvPr/>
          </p:nvSpPr>
          <p:spPr>
            <a:xfrm>
              <a:off x="720" y="253080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51760" rIns="60840" tIns="60840" bIns="60840">
              <a:noAutofit/>
            </a:bodyPr>
            <a:p>
              <a:pPr>
                <a:lnSpc>
                  <a:spcPct val="90000"/>
                </a:lnSpc>
                <a:spcAft>
                  <a:spcPts val="561"/>
                </a:spcAft>
              </a:pPr>
              <a:r>
                <a:rPr b="0" lang="ru-RU" sz="1600" spc="-1" strike="noStrike">
                  <a:solidFill>
                    <a:srgbClr val="ffffff"/>
                  </a:solidFill>
                  <a:latin typeface="Segoe UI"/>
                </a:rPr>
                <a:t>APM Integration</a:t>
              </a:r>
              <a:endParaRPr b="0" lang="ru-RU" sz="1600" spc="-1" strike="noStrike">
                <a:latin typeface="Arial"/>
              </a:endParaRPr>
            </a:p>
            <a:p>
              <a:pPr lvl="1" marL="171360" indent="-171000">
                <a:lnSpc>
                  <a:spcPct val="90000"/>
                </a:lnSpc>
                <a:spcAft>
                  <a:spcPts val="241"/>
                </a:spcAft>
                <a:buClr>
                  <a:srgbClr val="ffffff"/>
                </a:buClr>
                <a:buFont typeface="Symbol" charset="2"/>
                <a:buChar char=""/>
              </a:pPr>
              <a:r>
                <a:rPr b="0" lang="ru-RU" sz="1600" spc="-1" strike="noStrike">
                  <a:solidFill>
                    <a:srgbClr val="ffffff"/>
                  </a:solidFill>
                  <a:latin typeface="Segoe UI"/>
                </a:rPr>
                <a:t>Application Insights Integration</a:t>
              </a:r>
              <a:endParaRPr b="0" lang="ru-RU" sz="1600" spc="-1" strike="noStrike">
                <a:latin typeface="Arial"/>
              </a:endParaRPr>
            </a:p>
            <a:p>
              <a:pPr lvl="1" marL="171360" indent="-171000">
                <a:lnSpc>
                  <a:spcPct val="90000"/>
                </a:lnSpc>
                <a:spcAft>
                  <a:spcPts val="241"/>
                </a:spcAft>
                <a:buClr>
                  <a:srgbClr val="ffffff"/>
                </a:buClr>
                <a:buFont typeface="Symbol" charset="2"/>
                <a:buChar char=""/>
              </a:pPr>
              <a:r>
                <a:rPr b="0" lang="ru-RU" sz="1600" spc="-1" strike="noStrike">
                  <a:solidFill>
                    <a:srgbClr val="ffffff"/>
                  </a:solidFill>
                  <a:latin typeface="Segoe UI"/>
                </a:rPr>
                <a:t>New Relic Onboarding</a:t>
              </a:r>
              <a:endParaRPr b="0" lang="ru-RU" sz="1600" spc="-1" strike="noStrike">
                <a:latin typeface="Arial"/>
              </a:endParaRPr>
            </a:p>
          </p:txBody>
        </p:sp>
        <p:sp>
          <p:nvSpPr>
            <p:cNvPr id="992" name="CustomShape 5"/>
            <p:cNvSpPr/>
            <p:nvPr/>
          </p:nvSpPr>
          <p:spPr>
            <a:xfrm>
              <a:off x="104760" y="2623320"/>
              <a:ext cx="2486520" cy="83160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993" name="CustomShape 6"/>
            <p:cNvSpPr/>
            <p:nvPr/>
          </p:nvSpPr>
          <p:spPr>
            <a:xfrm>
              <a:off x="720" y="366336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51760" rIns="60840" tIns="60840" bIns="60840">
              <a:noAutofit/>
            </a:bodyPr>
            <a:p>
              <a:pPr>
                <a:lnSpc>
                  <a:spcPct val="90000"/>
                </a:lnSpc>
                <a:spcAft>
                  <a:spcPts val="561"/>
                </a:spcAft>
              </a:pPr>
              <a:r>
                <a:rPr b="0" lang="ru-RU" sz="1600" spc="-1" strike="noStrike">
                  <a:solidFill>
                    <a:srgbClr val="ffffff"/>
                  </a:solidFill>
                  <a:latin typeface="Segoe UI"/>
                </a:rPr>
                <a:t>Continuous Deployment with Kudu</a:t>
              </a:r>
              <a:endParaRPr b="0" lang="ru-RU" sz="1600" spc="-1" strike="noStrike">
                <a:latin typeface="Arial"/>
              </a:endParaRPr>
            </a:p>
            <a:p>
              <a:pPr lvl="1" marL="114480" indent="-114120">
                <a:lnSpc>
                  <a:spcPct val="90000"/>
                </a:lnSpc>
                <a:spcAft>
                  <a:spcPts val="210"/>
                </a:spcAft>
                <a:buClr>
                  <a:srgbClr val="ffffff"/>
                </a:buClr>
                <a:buFont typeface="Symbol" charset="2"/>
                <a:buChar char=""/>
              </a:pPr>
              <a:r>
                <a:rPr b="0" lang="ru-RU" sz="1400" spc="-1" strike="noStrike">
                  <a:solidFill>
                    <a:srgbClr val="ffffff"/>
                  </a:solidFill>
                  <a:latin typeface="Segoe UI"/>
                </a:rPr>
                <a:t>Visual Studio Team Services</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Bitbucket</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*External Repository</a:t>
              </a:r>
              <a:endParaRPr b="0" lang="ru-RU" sz="1400" spc="-1" strike="noStrike">
                <a:latin typeface="Arial"/>
              </a:endParaRPr>
            </a:p>
            <a:p>
              <a:pPr lvl="1" marL="114480" indent="-114120">
                <a:lnSpc>
                  <a:spcPct val="90000"/>
                </a:lnSpc>
                <a:spcAft>
                  <a:spcPts val="210"/>
                </a:spcAft>
                <a:buClr>
                  <a:srgbClr val="ffffff"/>
                </a:buClr>
                <a:buFont typeface="Symbol" charset="2"/>
                <a:buChar char=""/>
              </a:pPr>
              <a:r>
                <a:rPr b="0" lang="ru-RU" sz="1400" spc="-1" strike="noStrike">
                  <a:solidFill>
                    <a:srgbClr val="ffffff"/>
                  </a:solidFill>
                  <a:latin typeface="Segoe UI"/>
                </a:rPr>
                <a:t>Dropbox </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OneDrive</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*Github </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Local Git repository</a:t>
              </a:r>
              <a:endParaRPr b="0" lang="ru-RU" sz="1400" spc="-1" strike="noStrike">
                <a:latin typeface="Arial"/>
              </a:endParaRPr>
            </a:p>
          </p:txBody>
        </p:sp>
        <p:sp>
          <p:nvSpPr>
            <p:cNvPr id="994" name="CustomShape 7"/>
            <p:cNvSpPr/>
            <p:nvPr/>
          </p:nvSpPr>
          <p:spPr>
            <a:xfrm>
              <a:off x="104760" y="3767040"/>
              <a:ext cx="2486520" cy="83160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995" name="CustomShape 8"/>
            <p:cNvSpPr/>
            <p:nvPr/>
          </p:nvSpPr>
          <p:spPr>
            <a:xfrm>
              <a:off x="720" y="480708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7240" rIns="76320" tIns="76320" bIns="76320" anchor="ctr">
              <a:noAutofit/>
            </a:bodyPr>
            <a:p>
              <a:pPr>
                <a:lnSpc>
                  <a:spcPct val="90000"/>
                </a:lnSpc>
                <a:spcAft>
                  <a:spcPts val="700"/>
                </a:spcAft>
              </a:pPr>
              <a:r>
                <a:rPr b="0" lang="ru-RU" sz="2000" spc="-1" strike="noStrike">
                  <a:solidFill>
                    <a:srgbClr val="ffffff"/>
                  </a:solidFill>
                  <a:latin typeface="Segoe UI"/>
                </a:rPr>
                <a:t>Load Test Manager in Visual Studio Team Services</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Visual Studio Team Services</a:t>
              </a:r>
              <a:endParaRPr b="0" lang="ru-RU" sz="2000" spc="-1" strike="noStrike">
                <a:latin typeface="Arial"/>
              </a:endParaRPr>
            </a:p>
          </p:txBody>
        </p:sp>
        <p:sp>
          <p:nvSpPr>
            <p:cNvPr id="996" name="CustomShape 9"/>
            <p:cNvSpPr/>
            <p:nvPr/>
          </p:nvSpPr>
          <p:spPr>
            <a:xfrm>
              <a:off x="104760" y="4911120"/>
              <a:ext cx="2486520" cy="83160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sp>
          <p:nvSpPr>
            <p:cNvPr id="997" name="CustomShape 10"/>
            <p:cNvSpPr/>
            <p:nvPr/>
          </p:nvSpPr>
          <p:spPr>
            <a:xfrm>
              <a:off x="720" y="595476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59680" rIns="68760" tIns="68760" bIns="68760" anchor="ctr">
              <a:noAutofit/>
            </a:bodyPr>
            <a:p>
              <a:pPr>
                <a:lnSpc>
                  <a:spcPct val="90000"/>
                </a:lnSpc>
                <a:spcAft>
                  <a:spcPts val="629"/>
                </a:spcAft>
              </a:pPr>
              <a:r>
                <a:rPr b="0" lang="ru-RU" sz="1800" spc="-1" strike="noStrike">
                  <a:solidFill>
                    <a:srgbClr val="ffffff"/>
                  </a:solidFill>
                  <a:latin typeface="Segoe UI"/>
                </a:rPr>
                <a:t>Jmeter</a:t>
              </a:r>
              <a:endParaRPr b="0" lang="ru-RU" sz="1800" spc="-1" strike="noStrike">
                <a:latin typeface="Arial"/>
              </a:endParaRPr>
            </a:p>
            <a:p>
              <a:pPr>
                <a:lnSpc>
                  <a:spcPct val="90000"/>
                </a:lnSpc>
                <a:spcAft>
                  <a:spcPts val="490"/>
                </a:spcAft>
              </a:pPr>
              <a:r>
                <a:rPr b="0" lang="ru-RU" sz="1400" spc="-1" strike="noStrike">
                  <a:solidFill>
                    <a:srgbClr val="ffffff"/>
                  </a:solidFill>
                  <a:latin typeface="Segoe UI"/>
                </a:rPr>
                <a:t>* Import/Run</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*Offline Analysis</a:t>
              </a:r>
              <a:endParaRPr b="0" lang="ru-RU" sz="1400" spc="-1" strike="noStrike">
                <a:latin typeface="Arial"/>
              </a:endParaRPr>
            </a:p>
            <a:p>
              <a:pPr>
                <a:lnSpc>
                  <a:spcPct val="90000"/>
                </a:lnSpc>
                <a:spcAft>
                  <a:spcPts val="490"/>
                </a:spcAft>
              </a:pPr>
              <a:r>
                <a:rPr b="0" lang="ru-RU" sz="1400" spc="-1" strike="noStrike">
                  <a:solidFill>
                    <a:srgbClr val="ffffff"/>
                  </a:solidFill>
                  <a:latin typeface="Segoe UI"/>
                </a:rPr>
                <a:t>* Web based Reports</a:t>
              </a:r>
              <a:r>
                <a:rPr b="0" lang="ru-RU" sz="1400" spc="-1" strike="noStrike">
                  <a:solidFill>
                    <a:srgbClr val="ffffff"/>
                  </a:solidFill>
                  <a:latin typeface="Segoe UI"/>
                </a:rPr>
                <a:t>	</a:t>
              </a:r>
              <a:r>
                <a:rPr b="0" lang="ru-RU" sz="1400" spc="-1" strike="noStrike">
                  <a:solidFill>
                    <a:srgbClr val="ffffff"/>
                  </a:solidFill>
                  <a:latin typeface="Segoe UI"/>
                </a:rPr>
                <a:t>	</a:t>
              </a:r>
              <a:r>
                <a:rPr b="0" lang="ru-RU" sz="1400" spc="-1" strike="noStrike">
                  <a:solidFill>
                    <a:srgbClr val="ffffff"/>
                  </a:solidFill>
                  <a:latin typeface="Segoe UI"/>
                </a:rPr>
                <a:t>*Jmeter IDE integration (+All the load test value: Scale, geographies)  </a:t>
              </a:r>
              <a:endParaRPr b="0" lang="ru-RU" sz="1400" spc="-1" strike="noStrike">
                <a:latin typeface="Arial"/>
              </a:endParaRPr>
            </a:p>
          </p:txBody>
        </p:sp>
        <p:sp>
          <p:nvSpPr>
            <p:cNvPr id="998" name="CustomShape 11"/>
            <p:cNvSpPr/>
            <p:nvPr/>
          </p:nvSpPr>
          <p:spPr>
            <a:xfrm>
              <a:off x="104760" y="6054840"/>
              <a:ext cx="2486520" cy="831600"/>
            </a:xfrm>
            <a:prstGeom prst="roundRect">
              <a:avLst>
                <a:gd name="adj" fmla="val 10000"/>
              </a:avLst>
            </a:prstGeom>
            <a:blipFill rotWithShape="0">
              <a:blip r:embed="rId5"/>
              <a:stretch>
                <a:fillRect/>
              </a:stretch>
            </a:blipFill>
            <a:ln>
              <a:solidFill>
                <a:schemeClr val="lt1">
                  <a:hueOff val="0"/>
                  <a:satOff val="0"/>
                  <a:lumOff val="0"/>
                  <a:alphaOff val="0"/>
                </a:schemeClr>
              </a:solidFill>
              <a:round/>
            </a:ln>
          </p:spPr>
          <p:style>
            <a:lnRef idx="2"/>
            <a:fillRef idx="0"/>
            <a:effectRef idx="0"/>
            <a:fontRef idx="minor"/>
          </p:style>
        </p:sp>
      </p:grpSp>
      <p:grpSp>
        <p:nvGrpSpPr>
          <p:cNvPr id="999" name="Group 12"/>
          <p:cNvGrpSpPr/>
          <p:nvPr/>
        </p:nvGrpSpPr>
        <p:grpSpPr>
          <a:xfrm>
            <a:off x="0" y="0"/>
            <a:ext cx="36000" cy="36000"/>
            <a:chOff x="0" y="0"/>
            <a:chExt cx="36000" cy="36000"/>
          </a:xfrm>
        </p:grpSpPr>
      </p:grpSp>
      <p:sp>
        <p:nvSpPr>
          <p:cNvPr id="1000" name="CustomShape 13"/>
          <p:cNvSpPr/>
          <p:nvPr/>
        </p:nvSpPr>
        <p:spPr>
          <a:xfrm>
            <a:off x="855720" y="372240"/>
            <a:ext cx="10724400" cy="135144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ru-RU" sz="4490" spc="-1" strike="noStrike">
                <a:solidFill>
                  <a:srgbClr val="ffffff"/>
                </a:solidFill>
                <a:latin typeface="Segoe UI Light"/>
              </a:rPr>
              <a:t>What is Next for Load Test?</a:t>
            </a:r>
            <a:endParaRPr b="0" lang="ru-RU" sz="449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01" name="Group 1"/>
          <p:cNvGrpSpPr/>
          <p:nvPr/>
        </p:nvGrpSpPr>
        <p:grpSpPr>
          <a:xfrm>
            <a:off x="720" y="0"/>
            <a:ext cx="12434400" cy="6994080"/>
            <a:chOff x="720" y="0"/>
            <a:chExt cx="12434400" cy="6994080"/>
          </a:xfrm>
        </p:grpSpPr>
        <p:sp>
          <p:nvSpPr>
            <p:cNvPr id="1002" name="CustomShape 2"/>
            <p:cNvSpPr/>
            <p:nvPr/>
          </p:nvSpPr>
          <p:spPr>
            <a:xfrm>
              <a:off x="720" y="0"/>
              <a:ext cx="12434400" cy="6994080"/>
            </a:xfrm>
            <a:prstGeom prst="rect">
              <a:avLst/>
            </a:prstGeom>
            <a:solidFill>
              <a:srgbClr val="5002a5"/>
            </a:solidFill>
            <a:ln>
              <a:round/>
            </a:ln>
          </p:spPr>
          <p:style>
            <a:lnRef idx="2">
              <a:schemeClr val="accent1">
                <a:shade val="50000"/>
              </a:schemeClr>
            </a:lnRef>
            <a:fillRef idx="1">
              <a:schemeClr val="accent1"/>
            </a:fillRef>
            <a:effectRef idx="0">
              <a:schemeClr val="accent1"/>
            </a:effectRef>
            <a:fontRef idx="minor"/>
          </p:style>
        </p:sp>
        <p:pic>
          <p:nvPicPr>
            <p:cNvPr id="1003" name="Picture 6" descr=""/>
            <p:cNvPicPr/>
            <p:nvPr/>
          </p:nvPicPr>
          <p:blipFill>
            <a:blip r:embed="rId1"/>
            <a:stretch/>
          </p:blipFill>
          <p:spPr>
            <a:xfrm>
              <a:off x="497160" y="2428560"/>
              <a:ext cx="1489680" cy="1489680"/>
            </a:xfrm>
            <a:prstGeom prst="rect">
              <a:avLst/>
            </a:prstGeom>
            <a:ln>
              <a:noFill/>
            </a:ln>
          </p:spPr>
        </p:pic>
      </p:grpSp>
      <p:sp>
        <p:nvSpPr>
          <p:cNvPr id="1004" name="TextShape 3"/>
          <p:cNvSpPr txBox="1"/>
          <p:nvPr/>
        </p:nvSpPr>
        <p:spPr>
          <a:xfrm>
            <a:off x="6675480" y="1241280"/>
            <a:ext cx="5486040" cy="917280"/>
          </a:xfrm>
          <a:prstGeom prst="rect">
            <a:avLst/>
          </a:prstGeom>
          <a:noFill/>
          <a:ln>
            <a:noFill/>
          </a:ln>
        </p:spPr>
        <p:txBody>
          <a:bodyPr lIns="146160" rIns="146160" tIns="91440" bIns="91440">
            <a:noAutofit/>
          </a:bodyPr>
          <a:p>
            <a:pPr>
              <a:lnSpc>
                <a:spcPct val="90000"/>
              </a:lnSpc>
            </a:pPr>
            <a:r>
              <a:rPr b="0" lang="en-US" sz="6600" spc="-103" strike="noStrike">
                <a:solidFill>
                  <a:srgbClr val="ffffff"/>
                </a:solidFill>
                <a:latin typeface="Segoe UI Light"/>
              </a:rPr>
              <a:t>DEMO:</a:t>
            </a:r>
            <a:br/>
            <a:r>
              <a:rPr b="0" lang="en-US" sz="6600" spc="-103" strike="noStrike">
                <a:solidFill>
                  <a:srgbClr val="ffffff"/>
                </a:solidFill>
                <a:latin typeface="Segoe UI Light"/>
              </a:rPr>
              <a:t>Cloud-based Load Test in CI</a:t>
            </a:r>
            <a:br/>
            <a:br/>
            <a:r>
              <a:rPr b="0" lang="en-US" sz="6600" spc="-103" strike="noStrike">
                <a:solidFill>
                  <a:srgbClr val="505050"/>
                </a:solidFill>
                <a:latin typeface="Segoe UI Light"/>
              </a:rPr>
              <a:t>	</a:t>
            </a:r>
            <a:endParaRPr b="0" lang="en-US" sz="6600" spc="-1" strike="noStrike">
              <a:solidFill>
                <a:srgbClr val="ffffff"/>
              </a:solidFill>
              <a:latin typeface="Segoe UI"/>
            </a:endParaRPr>
          </a:p>
        </p:txBody>
      </p:sp>
    </p:spTree>
  </p:cSld>
  <p:transition>
    <p:fade/>
  </p:transition>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1005" name="Group 1"/>
          <p:cNvGrpSpPr/>
          <p:nvPr/>
        </p:nvGrpSpPr>
        <p:grpSpPr>
          <a:xfrm>
            <a:off x="720" y="1375560"/>
            <a:ext cx="12434400" cy="5618520"/>
            <a:chOff x="720" y="1375560"/>
            <a:chExt cx="12434400" cy="5618520"/>
          </a:xfrm>
        </p:grpSpPr>
        <p:sp>
          <p:nvSpPr>
            <p:cNvPr id="1006" name="CustomShape 2"/>
            <p:cNvSpPr/>
            <p:nvPr/>
          </p:nvSpPr>
          <p:spPr>
            <a:xfrm>
              <a:off x="720" y="137556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48160" rIns="57240" tIns="57240" bIns="57240" anchor="ctr">
              <a:noAutofit/>
            </a:bodyPr>
            <a:p>
              <a:pPr>
                <a:lnSpc>
                  <a:spcPct val="90000"/>
                </a:lnSpc>
                <a:spcAft>
                  <a:spcPts val="524"/>
                </a:spcAft>
              </a:pPr>
              <a:endParaRPr b="0" lang="ru-RU" sz="1800" spc="-1" strike="noStrike">
                <a:latin typeface="Arial"/>
              </a:endParaRPr>
            </a:p>
            <a:p>
              <a:pPr>
                <a:lnSpc>
                  <a:spcPct val="90000"/>
                </a:lnSpc>
                <a:spcAft>
                  <a:spcPts val="700"/>
                </a:spcAft>
              </a:pPr>
              <a:r>
                <a:rPr b="0" lang="ru-RU" sz="2000" spc="-1" strike="noStrike">
                  <a:solidFill>
                    <a:srgbClr val="ffffff"/>
                  </a:solidFill>
                  <a:latin typeface="Segoe UI"/>
                </a:rPr>
                <a:t>Maven Task can automatically execute and publish your Junit results</a:t>
              </a:r>
              <a:endParaRPr b="0" lang="ru-RU" sz="2000" spc="-1" strike="noStrike">
                <a:latin typeface="Arial"/>
              </a:endParaRPr>
            </a:p>
          </p:txBody>
        </p:sp>
        <p:sp>
          <p:nvSpPr>
            <p:cNvPr id="1007" name="CustomShape 3"/>
            <p:cNvSpPr/>
            <p:nvPr/>
          </p:nvSpPr>
          <p:spPr>
            <a:xfrm>
              <a:off x="104760" y="1479600"/>
              <a:ext cx="2486520" cy="83160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008" name="CustomShape 4"/>
            <p:cNvSpPr/>
            <p:nvPr/>
          </p:nvSpPr>
          <p:spPr>
            <a:xfrm>
              <a:off x="720" y="253080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7240" rIns="76320" tIns="76320" bIns="76320" anchor="ctr">
              <a:noAutofit/>
            </a:bodyPr>
            <a:p>
              <a:pPr>
                <a:lnSpc>
                  <a:spcPct val="90000"/>
                </a:lnSpc>
                <a:spcAft>
                  <a:spcPts val="700"/>
                </a:spcAft>
              </a:pPr>
              <a:r>
                <a:rPr b="0" lang="ru-RU" sz="2000" spc="-1" strike="noStrike">
                  <a:solidFill>
                    <a:srgbClr val="ffffff"/>
                  </a:solidFill>
                  <a:latin typeface="Segoe UI"/>
                </a:rPr>
                <a:t>Publish Task enables direct publishing of the Java Results</a:t>
              </a:r>
              <a:endParaRPr b="0" lang="ru-RU" sz="2000" spc="-1" strike="noStrike">
                <a:latin typeface="Arial"/>
              </a:endParaRPr>
            </a:p>
          </p:txBody>
        </p:sp>
        <p:sp>
          <p:nvSpPr>
            <p:cNvPr id="1009" name="CustomShape 5"/>
            <p:cNvSpPr/>
            <p:nvPr/>
          </p:nvSpPr>
          <p:spPr>
            <a:xfrm>
              <a:off x="104760" y="2623320"/>
              <a:ext cx="2486520" cy="83160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010" name="CustomShape 6"/>
            <p:cNvSpPr/>
            <p:nvPr/>
          </p:nvSpPr>
          <p:spPr>
            <a:xfrm>
              <a:off x="720" y="366336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7240" rIns="76320" tIns="76320" bIns="76320" anchor="ctr">
              <a:noAutofit/>
            </a:bodyPr>
            <a:p>
              <a:pPr>
                <a:lnSpc>
                  <a:spcPct val="90000"/>
                </a:lnSpc>
                <a:spcAft>
                  <a:spcPts val="700"/>
                </a:spcAft>
              </a:pPr>
              <a:r>
                <a:rPr b="0" lang="ru-RU" sz="2000" spc="-1" strike="noStrike">
                  <a:solidFill>
                    <a:srgbClr val="ffffff"/>
                  </a:solidFill>
                  <a:latin typeface="Segoe UI"/>
                </a:rPr>
                <a:t>Test Results Report will show Java errors and calls stacks for errors</a:t>
              </a:r>
              <a:endParaRPr b="0" lang="ru-RU" sz="2000" spc="-1" strike="noStrike">
                <a:latin typeface="Arial"/>
              </a:endParaRPr>
            </a:p>
          </p:txBody>
        </p:sp>
        <p:sp>
          <p:nvSpPr>
            <p:cNvPr id="1011" name="CustomShape 7"/>
            <p:cNvSpPr/>
            <p:nvPr/>
          </p:nvSpPr>
          <p:spPr>
            <a:xfrm>
              <a:off x="104760" y="3767040"/>
              <a:ext cx="2486520" cy="83160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012" name="CustomShape 8"/>
            <p:cNvSpPr/>
            <p:nvPr/>
          </p:nvSpPr>
          <p:spPr>
            <a:xfrm>
              <a:off x="720" y="480708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48160" rIns="57240" tIns="57240" bIns="57240" anchor="ctr">
              <a:noAutofit/>
            </a:bodyPr>
            <a:p>
              <a:pPr>
                <a:lnSpc>
                  <a:spcPct val="90000"/>
                </a:lnSpc>
                <a:spcAft>
                  <a:spcPts val="524"/>
                </a:spcAft>
              </a:pPr>
              <a:endParaRPr b="0" lang="ru-RU" sz="1800" spc="-1" strike="noStrike">
                <a:latin typeface="Arial"/>
              </a:endParaRPr>
            </a:p>
            <a:p>
              <a:pPr>
                <a:lnSpc>
                  <a:spcPct val="90000"/>
                </a:lnSpc>
                <a:spcAft>
                  <a:spcPts val="700"/>
                </a:spcAft>
              </a:pPr>
              <a:r>
                <a:rPr b="0" lang="ru-RU" sz="2000" spc="-1" strike="noStrike">
                  <a:solidFill>
                    <a:srgbClr val="ffffff"/>
                  </a:solidFill>
                  <a:latin typeface="Segoe UI"/>
                </a:rPr>
                <a:t>Rich actionable bugs</a:t>
              </a:r>
              <a:endParaRPr b="0" lang="ru-RU" sz="2000" spc="-1" strike="noStrike">
                <a:latin typeface="Arial"/>
              </a:endParaRPr>
            </a:p>
            <a:p>
              <a:pPr>
                <a:lnSpc>
                  <a:spcPct val="90000"/>
                </a:lnSpc>
                <a:spcAft>
                  <a:spcPts val="524"/>
                </a:spcAft>
              </a:pPr>
              <a:endParaRPr b="0" lang="ru-RU" sz="2000" spc="-1" strike="noStrike">
                <a:latin typeface="Arial"/>
              </a:endParaRPr>
            </a:p>
          </p:txBody>
        </p:sp>
        <p:sp>
          <p:nvSpPr>
            <p:cNvPr id="1013" name="CustomShape 9"/>
            <p:cNvSpPr/>
            <p:nvPr/>
          </p:nvSpPr>
          <p:spPr>
            <a:xfrm>
              <a:off x="104760" y="4911120"/>
              <a:ext cx="2486520" cy="83160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sp>
          <p:nvSpPr>
            <p:cNvPr id="1014" name="CustomShape 10"/>
            <p:cNvSpPr/>
            <p:nvPr/>
          </p:nvSpPr>
          <p:spPr>
            <a:xfrm>
              <a:off x="720" y="5954760"/>
              <a:ext cx="12434400" cy="103932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2667240" rIns="76320" tIns="76320" bIns="76320" anchor="ctr">
              <a:noAutofit/>
            </a:bodyPr>
            <a:p>
              <a:pPr>
                <a:lnSpc>
                  <a:spcPct val="90000"/>
                </a:lnSpc>
                <a:spcAft>
                  <a:spcPts val="700"/>
                </a:spcAft>
              </a:pPr>
              <a:r>
                <a:rPr b="0" lang="ru-RU" sz="2000" spc="-1" strike="noStrike">
                  <a:solidFill>
                    <a:srgbClr val="ffffff"/>
                  </a:solidFill>
                  <a:latin typeface="Segoe UI"/>
                </a:rPr>
                <a:t>Perform deep analytics with automatic Code Coverage Results</a:t>
              </a:r>
              <a:endParaRPr b="0" lang="ru-RU" sz="2000" spc="-1" strike="noStrike">
                <a:latin typeface="Arial"/>
              </a:endParaRPr>
            </a:p>
            <a:p>
              <a:pPr>
                <a:lnSpc>
                  <a:spcPct val="90000"/>
                </a:lnSpc>
                <a:spcAft>
                  <a:spcPts val="349"/>
                </a:spcAft>
              </a:pPr>
              <a:endParaRPr b="0" lang="ru-RU" sz="2000" spc="-1" strike="noStrike">
                <a:latin typeface="Arial"/>
              </a:endParaRPr>
            </a:p>
          </p:txBody>
        </p:sp>
        <p:sp>
          <p:nvSpPr>
            <p:cNvPr id="1015" name="CustomShape 11"/>
            <p:cNvSpPr/>
            <p:nvPr/>
          </p:nvSpPr>
          <p:spPr>
            <a:xfrm>
              <a:off x="104760" y="6054840"/>
              <a:ext cx="2486520" cy="831600"/>
            </a:xfrm>
            <a:prstGeom prst="roundRect">
              <a:avLst>
                <a:gd name="adj" fmla="val 10000"/>
              </a:avLst>
            </a:prstGeom>
            <a:blipFill rotWithShape="0">
              <a:blip r:embed="rId5"/>
              <a:stretch>
                <a:fillRect/>
              </a:stretch>
            </a:blipFill>
            <a:ln>
              <a:solidFill>
                <a:schemeClr val="lt1">
                  <a:hueOff val="0"/>
                  <a:satOff val="0"/>
                  <a:lumOff val="0"/>
                  <a:alphaOff val="0"/>
                </a:schemeClr>
              </a:solidFill>
              <a:round/>
            </a:ln>
          </p:spPr>
          <p:style>
            <a:lnRef idx="2"/>
            <a:fillRef idx="0"/>
            <a:effectRef idx="0"/>
            <a:fontRef idx="minor"/>
          </p:style>
        </p:sp>
      </p:grpSp>
      <p:grpSp>
        <p:nvGrpSpPr>
          <p:cNvPr id="1016" name="Group 12"/>
          <p:cNvGrpSpPr/>
          <p:nvPr/>
        </p:nvGrpSpPr>
        <p:grpSpPr>
          <a:xfrm>
            <a:off x="0" y="0"/>
            <a:ext cx="36000" cy="36000"/>
            <a:chOff x="0" y="0"/>
            <a:chExt cx="36000" cy="36000"/>
          </a:xfrm>
        </p:grpSpPr>
      </p:grpSp>
      <p:sp>
        <p:nvSpPr>
          <p:cNvPr id="1017" name="CustomShape 13"/>
          <p:cNvSpPr/>
          <p:nvPr/>
        </p:nvSpPr>
        <p:spPr>
          <a:xfrm>
            <a:off x="855720" y="372240"/>
            <a:ext cx="10724400" cy="135144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ru-RU" sz="4490" spc="-1" strike="noStrike">
                <a:solidFill>
                  <a:srgbClr val="ffffff"/>
                </a:solidFill>
                <a:latin typeface="Segoe UI Light"/>
              </a:rPr>
              <a:t>Testing Java Applications</a:t>
            </a:r>
            <a:endParaRPr b="0" lang="ru-RU" sz="4490" spc="-1" strike="noStrike">
              <a:latin typeface="Arial"/>
            </a:endParaRPr>
          </a:p>
        </p:txBody>
      </p:sp>
      <p:pic>
        <p:nvPicPr>
          <p:cNvPr id="1018" name="Picture 10" descr=""/>
          <p:cNvPicPr/>
          <p:nvPr/>
        </p:nvPicPr>
        <p:blipFill>
          <a:blip r:embed="rId6"/>
          <a:stretch/>
        </p:blipFill>
        <p:spPr>
          <a:xfrm>
            <a:off x="720" y="3960"/>
            <a:ext cx="13227480" cy="6994080"/>
          </a:xfrm>
          <a:prstGeom prst="rect">
            <a:avLst/>
          </a:prstGeom>
          <a:ln>
            <a:noFill/>
          </a:ln>
        </p:spPr>
      </p:pic>
      <p:grpSp>
        <p:nvGrpSpPr>
          <p:cNvPr id="1019" name="Group 14"/>
          <p:cNvGrpSpPr/>
          <p:nvPr/>
        </p:nvGrpSpPr>
        <p:grpSpPr>
          <a:xfrm>
            <a:off x="9201600" y="668160"/>
            <a:ext cx="4664880" cy="4851720"/>
            <a:chOff x="9201600" y="668160"/>
            <a:chExt cx="4664880" cy="4851720"/>
          </a:xfrm>
        </p:grpSpPr>
        <p:sp>
          <p:nvSpPr>
            <p:cNvPr id="1020" name="CustomShape 15"/>
            <p:cNvSpPr/>
            <p:nvPr/>
          </p:nvSpPr>
          <p:spPr>
            <a:xfrm rot="1159200">
              <a:off x="9743400" y="1150920"/>
              <a:ext cx="3580920" cy="3885840"/>
            </a:xfrm>
            <a:prstGeom prst="star6">
              <a:avLst>
                <a:gd name="adj" fmla="val 28868"/>
                <a:gd name="hf" fmla="val 115470"/>
              </a:avLst>
            </a:prstGeom>
            <a:solidFill>
              <a:srgbClr val="92d050"/>
            </a:solidFill>
            <a:ln>
              <a:solidFill>
                <a:schemeClr val="bg1"/>
              </a:solidFill>
            </a:ln>
            <a:effectLst>
              <a:outerShdw algn="ctr" blurRad="44450" dir="5400000" dist="14040" rotWithShape="0">
                <a:srgbClr val="000000">
                  <a:alpha val="45000"/>
                </a:srgbClr>
              </a:outerShdw>
            </a:effectLst>
          </p:spPr>
          <p:style>
            <a:lnRef idx="0">
              <a:schemeClr val="accent3"/>
            </a:lnRef>
            <a:fillRef idx="3">
              <a:schemeClr val="accent3"/>
            </a:fillRef>
            <a:effectRef idx="3">
              <a:schemeClr val="accent3"/>
            </a:effectRef>
            <a:fontRef idx="minor"/>
          </p:style>
          <p:txBody>
            <a:bodyPr lIns="0" rIns="0" tIns="46800" bIns="46800" anchor="ctr">
              <a:noAutofit/>
            </a:bodyPr>
            <a:p>
              <a:pPr algn="ctr">
                <a:lnSpc>
                  <a:spcPct val="100000"/>
                </a:lnSpc>
              </a:pPr>
              <a:endParaRPr b="0" lang="ru-RU" sz="1800" spc="-1" strike="noStrike">
                <a:latin typeface="Arial"/>
              </a:endParaRPr>
            </a:p>
            <a:p>
              <a:pPr algn="ctr">
                <a:lnSpc>
                  <a:spcPct val="100000"/>
                </a:lnSpc>
              </a:pPr>
              <a:endParaRPr b="0" lang="ru-RU" sz="1800" spc="-1" strike="noStrike">
                <a:latin typeface="Arial"/>
              </a:endParaRPr>
            </a:p>
            <a:p>
              <a:pPr algn="ctr">
                <a:lnSpc>
                  <a:spcPct val="100000"/>
                </a:lnSpc>
              </a:pPr>
              <a:r>
                <a:rPr b="0" lang="ru-RU" sz="2000" spc="-1" strike="noStrike">
                  <a:solidFill>
                    <a:srgbClr val="505050"/>
                  </a:solidFill>
                  <a:latin typeface="Segoe UI"/>
                </a:rPr>
                <a:t>The Bonus Test </a:t>
              </a:r>
              <a:endParaRPr b="0" lang="ru-RU" sz="2000" spc="-1" strike="noStrike">
                <a:latin typeface="Arial"/>
              </a:endParaRPr>
            </a:p>
            <a:p>
              <a:pPr algn="ctr">
                <a:lnSpc>
                  <a:spcPct val="100000"/>
                </a:lnSpc>
              </a:pPr>
              <a:r>
                <a:rPr b="0" lang="ru-RU" sz="2000" spc="-1" strike="noStrike">
                  <a:solidFill>
                    <a:srgbClr val="505050"/>
                  </a:solidFill>
                  <a:latin typeface="Segoe UI"/>
                </a:rPr>
                <a:t>Task!!!</a:t>
              </a:r>
              <a:endParaRPr b="0" lang="ru-RU" sz="2000" spc="-1" strike="noStrike">
                <a:latin typeface="Arial"/>
              </a:endParaRPr>
            </a:p>
          </p:txBody>
        </p:sp>
        <p:pic>
          <p:nvPicPr>
            <p:cNvPr id="1021" name="Picture 6" descr=""/>
            <p:cNvPicPr/>
            <p:nvPr/>
          </p:nvPicPr>
          <p:blipFill>
            <a:blip r:embed="rId7"/>
            <a:stretch/>
          </p:blipFill>
          <p:spPr>
            <a:xfrm rot="1197600">
              <a:off x="10753560" y="2485800"/>
              <a:ext cx="1725120" cy="589680"/>
            </a:xfrm>
            <a:prstGeom prst="rect">
              <a:avLst/>
            </a:prstGeom>
            <a:ln>
              <a:noFill/>
            </a:ln>
          </p:spPr>
        </p:pic>
      </p:grpSp>
    </p:spTree>
  </p:cSld>
  <mc:AlternateContent>
    <mc:Choice Requires="p14">
      <p:transition spd="slow" p14:dur="2000"/>
    </mc:Choice>
    <mc:Fallback>
      <p:transition spd="slow"/>
    </mc:Fallback>
  </mc:AlternateContent>
  <p:timing>
    <p:tnLst>
      <p:par>
        <p:cTn id="93" dur="indefinite" restart="never" nodeType="tmRoot">
          <p:childTnLst>
            <p:seq>
              <p:cTn id="94" dur="indefinite" nodeType="mainSeq">
                <p:childTnLst>
                  <p:par>
                    <p:cTn id="95" fill="hold">
                      <p:stCondLst>
                        <p:cond delay="indefinite"/>
                      </p:stCondLst>
                      <p:childTnLst>
                        <p:par>
                          <p:cTn id="96" fill="hold">
                            <p:stCondLst>
                              <p:cond delay="0"/>
                            </p:stCondLst>
                            <p:childTnLst>
                              <p:par>
                                <p:cTn id="97" nodeType="clickEffect" fill="hold" presetClass="exit" presetID="10">
                                  <p:stCondLst>
                                    <p:cond delay="0"/>
                                  </p:stCondLst>
                                  <p:childTnLst>
                                    <p:animEffect filter="fade" transition="out">
                                      <p:cBhvr additive="repl">
                                        <p:cTn id="98" dur="500"/>
                                        <p:tgtEl>
                                          <p:spTgt spid="1018"/>
                                        </p:tgtEl>
                                      </p:cBhvr>
                                    </p:animEffect>
                                    <p:set>
                                      <p:cBhvr>
                                        <p:cTn id="99" dur="1" fill="hold">
                                          <p:stCondLst>
                                            <p:cond delay="499"/>
                                          </p:stCondLst>
                                        </p:cTn>
                                        <p:tgtEl>
                                          <p:spTgt spid="1018"/>
                                        </p:tgtEl>
                                        <p:attrNameLst>
                                          <p:attrName>style.visibility</p:attrName>
                                        </p:attrNameLst>
                                      </p:cBhvr>
                                      <p:to>
                                        <p:strVal val="hidden"/>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22" name="TextShape 1"/>
          <p:cNvSpPr txBox="1"/>
          <p:nvPr/>
        </p:nvSpPr>
        <p:spPr>
          <a:xfrm>
            <a:off x="266400" y="1440"/>
            <a:ext cx="11887560" cy="916920"/>
          </a:xfrm>
          <a:prstGeom prst="rect">
            <a:avLst/>
          </a:prstGeom>
          <a:noFill/>
          <a:ln>
            <a:noFill/>
          </a:ln>
        </p:spPr>
        <p:txBody>
          <a:bodyPr lIns="146160" rIns="146160" tIns="91440" bIns="91440">
            <a:normAutofit fontScale="97000"/>
          </a:bodyPr>
          <a:p>
            <a:pPr>
              <a:lnSpc>
                <a:spcPct val="90000"/>
              </a:lnSpc>
            </a:pPr>
            <a:r>
              <a:rPr b="0" lang="en-US" sz="4900" spc="-103" strike="noStrike">
                <a:solidFill>
                  <a:srgbClr val="ffffff"/>
                </a:solidFill>
                <a:latin typeface="Segoe UI Light"/>
              </a:rPr>
              <a:t>Testing in Continuous Integration “Recap”</a:t>
            </a:r>
            <a:endParaRPr b="0" lang="en-US" sz="4900" spc="-1" strike="noStrike">
              <a:solidFill>
                <a:srgbClr val="ffffff"/>
              </a:solidFill>
              <a:latin typeface="Segoe UI"/>
            </a:endParaRPr>
          </a:p>
        </p:txBody>
      </p:sp>
      <p:grpSp>
        <p:nvGrpSpPr>
          <p:cNvPr id="1023" name="Group 2"/>
          <p:cNvGrpSpPr/>
          <p:nvPr/>
        </p:nvGrpSpPr>
        <p:grpSpPr>
          <a:xfrm>
            <a:off x="130320" y="982800"/>
            <a:ext cx="12159720" cy="5787000"/>
            <a:chOff x="130320" y="982800"/>
            <a:chExt cx="12159720" cy="5787000"/>
          </a:xfrm>
        </p:grpSpPr>
        <p:sp>
          <p:nvSpPr>
            <p:cNvPr id="1024" name="CustomShape 3"/>
            <p:cNvSpPr/>
            <p:nvPr/>
          </p:nvSpPr>
          <p:spPr>
            <a:xfrm>
              <a:off x="130320" y="982800"/>
              <a:ext cx="12159720" cy="1345680"/>
            </a:xfrm>
            <a:prstGeom prst="roundRect">
              <a:avLst>
                <a:gd name="adj" fmla="val 10000"/>
              </a:avLst>
            </a:prstGeom>
            <a:solidFill>
              <a:schemeClr val="accent5">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642760" rIns="76320" tIns="76320" bIns="76320" anchor="ctr">
              <a:noAutofit/>
            </a:bodyPr>
            <a:p>
              <a:pPr>
                <a:lnSpc>
                  <a:spcPct val="90000"/>
                </a:lnSpc>
                <a:spcAft>
                  <a:spcPts val="700"/>
                </a:spcAft>
              </a:pPr>
              <a:r>
                <a:rPr b="0" lang="ru-RU" sz="2000" spc="-1" strike="noStrike">
                  <a:solidFill>
                    <a:srgbClr val="ffffff"/>
                  </a:solidFill>
                  <a:latin typeface="Segoe UI"/>
                </a:rPr>
                <a:t>Run tests of your choice (Unit, Functional, Junit, CodedUI, Selenium...etc)</a:t>
              </a:r>
              <a:endParaRPr b="0" lang="ru-RU" sz="2000" spc="-1" strike="noStrike">
                <a:latin typeface="Arial"/>
              </a:endParaRPr>
            </a:p>
          </p:txBody>
        </p:sp>
        <p:sp>
          <p:nvSpPr>
            <p:cNvPr id="1025" name="CustomShape 4"/>
            <p:cNvSpPr/>
            <p:nvPr/>
          </p:nvSpPr>
          <p:spPr>
            <a:xfrm>
              <a:off x="264960" y="1117080"/>
              <a:ext cx="2431800" cy="107640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026" name="CustomShape 5"/>
            <p:cNvSpPr/>
            <p:nvPr/>
          </p:nvSpPr>
          <p:spPr>
            <a:xfrm>
              <a:off x="130320" y="2471760"/>
              <a:ext cx="12159720" cy="1345680"/>
            </a:xfrm>
            <a:prstGeom prst="roundRect">
              <a:avLst>
                <a:gd name="adj" fmla="val 10000"/>
              </a:avLst>
            </a:prstGeom>
            <a:solidFill>
              <a:schemeClr val="accent5">
                <a:hueOff val="-1043914"/>
                <a:satOff val="15789"/>
                <a:lumOff val="-7190"/>
                <a:alphaOff val="0"/>
              </a:schemeClr>
            </a:solidFill>
            <a:ln>
              <a:solidFill>
                <a:schemeClr val="lt1">
                  <a:hueOff val="0"/>
                  <a:satOff val="0"/>
                  <a:lumOff val="0"/>
                  <a:alphaOff val="0"/>
                </a:schemeClr>
              </a:solidFill>
              <a:round/>
            </a:ln>
          </p:spPr>
          <p:style>
            <a:lnRef idx="2"/>
            <a:fillRef idx="0"/>
            <a:effectRef idx="0"/>
            <a:fontRef idx="minor"/>
          </p:style>
          <p:txBody>
            <a:bodyPr lIns="2642760" rIns="76320" tIns="76320" bIns="76320" anchor="ctr">
              <a:noAutofit/>
            </a:bodyPr>
            <a:p>
              <a:pPr>
                <a:lnSpc>
                  <a:spcPct val="90000"/>
                </a:lnSpc>
                <a:spcAft>
                  <a:spcPts val="700"/>
                </a:spcAft>
              </a:pPr>
              <a:r>
                <a:rPr b="0" lang="ru-RU" sz="2000" spc="-1" strike="noStrike">
                  <a:solidFill>
                    <a:srgbClr val="ffffff"/>
                  </a:solidFill>
                  <a:latin typeface="Segoe UI"/>
                </a:rPr>
                <a:t>Simplified provisioning and deploying experience</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Shared/common architecture with Build(CI) and Release Management(CDP)</a:t>
              </a:r>
              <a:endParaRPr b="0" lang="ru-RU" sz="2000" spc="-1" strike="noStrike">
                <a:latin typeface="Arial"/>
              </a:endParaRPr>
            </a:p>
          </p:txBody>
        </p:sp>
        <p:sp>
          <p:nvSpPr>
            <p:cNvPr id="1027" name="CustomShape 6"/>
            <p:cNvSpPr/>
            <p:nvPr/>
          </p:nvSpPr>
          <p:spPr>
            <a:xfrm>
              <a:off x="264960" y="2597760"/>
              <a:ext cx="2431800" cy="107640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028" name="CustomShape 7"/>
            <p:cNvSpPr/>
            <p:nvPr/>
          </p:nvSpPr>
          <p:spPr>
            <a:xfrm>
              <a:off x="130320" y="3943800"/>
              <a:ext cx="12159720" cy="1345680"/>
            </a:xfrm>
            <a:prstGeom prst="roundRect">
              <a:avLst>
                <a:gd name="adj" fmla="val 10000"/>
              </a:avLst>
            </a:prstGeom>
            <a:solidFill>
              <a:schemeClr val="accent5">
                <a:hueOff val="-2087827"/>
                <a:satOff val="31578"/>
                <a:lumOff val="-14379"/>
                <a:alphaOff val="0"/>
              </a:schemeClr>
            </a:solidFill>
            <a:ln>
              <a:solidFill>
                <a:schemeClr val="lt1">
                  <a:hueOff val="0"/>
                  <a:satOff val="0"/>
                  <a:lumOff val="0"/>
                  <a:alphaOff val="0"/>
                </a:schemeClr>
              </a:solidFill>
              <a:round/>
            </a:ln>
          </p:spPr>
          <p:style>
            <a:lnRef idx="2"/>
            <a:fillRef idx="0"/>
            <a:effectRef idx="0"/>
            <a:fontRef idx="minor"/>
          </p:style>
          <p:txBody>
            <a:bodyPr lIns="2642760" rIns="76320" tIns="76320" bIns="76320" anchor="ctr">
              <a:noAutofit/>
            </a:bodyPr>
            <a:p>
              <a:pPr>
                <a:lnSpc>
                  <a:spcPct val="90000"/>
                </a:lnSpc>
                <a:spcAft>
                  <a:spcPts val="700"/>
                </a:spcAft>
              </a:pPr>
              <a:r>
                <a:rPr b="0" lang="ru-RU" sz="2000" spc="-1" strike="noStrike">
                  <a:solidFill>
                    <a:srgbClr val="ffffff"/>
                  </a:solidFill>
                  <a:latin typeface="Segoe UI"/>
                </a:rPr>
                <a:t>Local, Distributed and Load Test Execution</a:t>
              </a:r>
              <a:endParaRPr b="0" lang="ru-RU" sz="2000" spc="-1" strike="noStrike">
                <a:latin typeface="Arial"/>
              </a:endParaRPr>
            </a:p>
          </p:txBody>
        </p:sp>
        <p:sp>
          <p:nvSpPr>
            <p:cNvPr id="1029" name="CustomShape 8"/>
            <p:cNvSpPr/>
            <p:nvPr/>
          </p:nvSpPr>
          <p:spPr>
            <a:xfrm>
              <a:off x="264960" y="4078080"/>
              <a:ext cx="2431800" cy="107640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030" name="CustomShape 9"/>
            <p:cNvSpPr/>
            <p:nvPr/>
          </p:nvSpPr>
          <p:spPr>
            <a:xfrm>
              <a:off x="130320" y="5424120"/>
              <a:ext cx="12159720" cy="1345680"/>
            </a:xfrm>
            <a:prstGeom prst="roundRect">
              <a:avLst>
                <a:gd name="adj" fmla="val 10000"/>
              </a:avLst>
            </a:prstGeom>
            <a:solidFill>
              <a:schemeClr val="accent5">
                <a:hueOff val="-3131741"/>
                <a:satOff val="47367"/>
                <a:lumOff val="-21569"/>
                <a:alphaOff val="0"/>
              </a:schemeClr>
            </a:solidFill>
            <a:ln>
              <a:solidFill>
                <a:schemeClr val="lt1">
                  <a:hueOff val="0"/>
                  <a:satOff val="0"/>
                  <a:lumOff val="0"/>
                  <a:alphaOff val="0"/>
                </a:schemeClr>
              </a:solidFill>
              <a:round/>
            </a:ln>
          </p:spPr>
          <p:style>
            <a:lnRef idx="2"/>
            <a:fillRef idx="0"/>
            <a:effectRef idx="0"/>
            <a:fontRef idx="minor"/>
          </p:style>
          <p:txBody>
            <a:bodyPr lIns="2642760" rIns="76320" tIns="76320" bIns="76320" anchor="ctr">
              <a:noAutofit/>
            </a:bodyPr>
            <a:p>
              <a:pPr>
                <a:lnSpc>
                  <a:spcPct val="100000"/>
                </a:lnSpc>
              </a:pPr>
              <a:r>
                <a:rPr b="0" lang="ru-RU" sz="2000" spc="-1" strike="noStrike">
                  <a:solidFill>
                    <a:srgbClr val="ffffff"/>
                  </a:solidFill>
                  <a:latin typeface="Segoe UI"/>
                </a:rPr>
                <a:t>Rich test reports for summary</a:t>
              </a:r>
              <a:endParaRPr b="0" lang="ru-RU" sz="2000" spc="-1" strike="noStrike">
                <a:latin typeface="Arial"/>
              </a:endParaRPr>
            </a:p>
            <a:p>
              <a:pPr>
                <a:lnSpc>
                  <a:spcPct val="100000"/>
                </a:lnSpc>
              </a:pPr>
              <a:r>
                <a:rPr b="0" lang="ru-RU" sz="2000" spc="-1" strike="noStrike">
                  <a:solidFill>
                    <a:srgbClr val="ffffff"/>
                  </a:solidFill>
                  <a:latin typeface="Segoe UI"/>
                </a:rPr>
                <a:t>Measure Code Coverage</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Drill down in to test results and analyze test failures</a:t>
              </a:r>
              <a:endParaRPr b="0" lang="ru-RU" sz="2000" spc="-1" strike="noStrike">
                <a:latin typeface="Arial"/>
              </a:endParaRPr>
            </a:p>
          </p:txBody>
        </p:sp>
        <p:sp>
          <p:nvSpPr>
            <p:cNvPr id="1031" name="CustomShape 10"/>
            <p:cNvSpPr/>
            <p:nvPr/>
          </p:nvSpPr>
          <p:spPr>
            <a:xfrm>
              <a:off x="264960" y="5558760"/>
              <a:ext cx="2431800" cy="107640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grpSp>
      <p:grpSp>
        <p:nvGrpSpPr>
          <p:cNvPr id="1032" name="Group 11"/>
          <p:cNvGrpSpPr/>
          <p:nvPr/>
        </p:nvGrpSpPr>
        <p:grpSpPr>
          <a:xfrm>
            <a:off x="0" y="0"/>
            <a:ext cx="36000" cy="36000"/>
            <a:chOff x="0" y="0"/>
            <a:chExt cx="36000" cy="36000"/>
          </a:xfrm>
        </p:grpSpPr>
      </p:grpSp>
    </p:spTree>
  </p:cSld>
  <p:transition>
    <p:fade/>
  </p:transition>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672a7b"/>
        </a:solidFill>
      </p:bgPr>
    </p:bg>
    <p:spTree>
      <p:nvGrpSpPr>
        <p:cNvPr id="1" name=""/>
        <p:cNvGrpSpPr/>
        <p:nvPr/>
      </p:nvGrpSpPr>
      <p:grpSpPr>
        <a:xfrm>
          <a:off x="0" y="0"/>
          <a:ext cx="0" cy="0"/>
          <a:chOff x="0" y="0"/>
          <a:chExt cx="0" cy="0"/>
        </a:xfrm>
      </p:grpSpPr>
      <p:sp>
        <p:nvSpPr>
          <p:cNvPr id="819" name="TextShape 1"/>
          <p:cNvSpPr txBox="1"/>
          <p:nvPr/>
        </p:nvSpPr>
        <p:spPr>
          <a:xfrm>
            <a:off x="274680" y="4194720"/>
            <a:ext cx="6399000" cy="1829880"/>
          </a:xfrm>
          <a:prstGeom prst="rect">
            <a:avLst/>
          </a:prstGeom>
          <a:noFill/>
          <a:ln>
            <a:noFill/>
          </a:ln>
        </p:spPr>
        <p:txBody>
          <a:bodyPr lIns="146160" rIns="146160" tIns="109800" bIns="109800">
            <a:noAutofit/>
          </a:bodyPr>
          <a:p>
            <a:pPr>
              <a:lnSpc>
                <a:spcPct val="90000"/>
              </a:lnSpc>
            </a:pPr>
            <a:r>
              <a:rPr b="0" lang="en-US" sz="3600" spc="-1" strike="noStrike">
                <a:solidFill>
                  <a:srgbClr val="ffffff"/>
                </a:solidFill>
                <a:latin typeface="Segoe UI Light"/>
              </a:rPr>
              <a:t>Charles Sterling</a:t>
            </a:r>
            <a:endParaRPr b="0" lang="en-US" sz="3600" spc="-1" strike="noStrike">
              <a:solidFill>
                <a:srgbClr val="ffffff"/>
              </a:solidFill>
              <a:latin typeface="Segoe UI Light"/>
            </a:endParaRPr>
          </a:p>
          <a:p>
            <a:pPr>
              <a:lnSpc>
                <a:spcPct val="90000"/>
              </a:lnSpc>
            </a:pPr>
            <a:r>
              <a:rPr b="0" lang="en-US" sz="3600" spc="-1" strike="noStrike">
                <a:solidFill>
                  <a:srgbClr val="ffffff"/>
                </a:solidFill>
                <a:latin typeface="Segoe UI Light"/>
              </a:rPr>
              <a:t>Senior Program Manager</a:t>
            </a:r>
            <a:endParaRPr b="0" lang="en-US" sz="3600" spc="-1" strike="noStrike">
              <a:solidFill>
                <a:srgbClr val="ffffff"/>
              </a:solidFill>
              <a:latin typeface="Segoe UI Light"/>
            </a:endParaRPr>
          </a:p>
          <a:p>
            <a:pPr>
              <a:lnSpc>
                <a:spcPct val="90000"/>
              </a:lnSpc>
            </a:pPr>
            <a:r>
              <a:rPr b="0" lang="en-US" sz="3600" spc="-1" strike="noStrike">
                <a:solidFill>
                  <a:srgbClr val="ffffff"/>
                </a:solidFill>
                <a:latin typeface="Segoe UI Light"/>
              </a:rPr>
              <a:t>Developer Division</a:t>
            </a:r>
            <a:endParaRPr b="0" lang="en-US" sz="3600" spc="-1" strike="noStrike">
              <a:solidFill>
                <a:srgbClr val="ffffff"/>
              </a:solidFill>
              <a:latin typeface="Segoe UI Light"/>
            </a:endParaRPr>
          </a:p>
        </p:txBody>
      </p:sp>
      <p:sp>
        <p:nvSpPr>
          <p:cNvPr id="820" name="TextShape 2"/>
          <p:cNvSpPr txBox="1"/>
          <p:nvPr/>
        </p:nvSpPr>
        <p:spPr>
          <a:xfrm>
            <a:off x="274680" y="2117160"/>
            <a:ext cx="11124720" cy="1837080"/>
          </a:xfrm>
          <a:prstGeom prst="rect">
            <a:avLst/>
          </a:prstGeom>
          <a:noFill/>
          <a:ln>
            <a:noFill/>
          </a:ln>
        </p:spPr>
        <p:txBody>
          <a:bodyPr lIns="146160" rIns="146160" tIns="91440" bIns="91440">
            <a:noAutofit/>
          </a:bodyPr>
          <a:p>
            <a:pPr>
              <a:lnSpc>
                <a:spcPct val="90000"/>
              </a:lnSpc>
            </a:pPr>
            <a:r>
              <a:rPr b="0" lang="en-US" sz="6000" spc="-100" strike="noStrike">
                <a:solidFill>
                  <a:srgbClr val="ffffff"/>
                </a:solidFill>
                <a:latin typeface="Segoe UI Light"/>
              </a:rPr>
              <a:t>Testing in Continuous Integration and Continuous Deployment</a:t>
            </a:r>
            <a:endParaRPr b="0" lang="en-US" sz="6000" spc="-1" strike="noStrike">
              <a:solidFill>
                <a:srgbClr val="ffffff"/>
              </a:solidFill>
              <a:latin typeface="Segoe UI"/>
            </a:endParaRPr>
          </a:p>
        </p:txBody>
      </p:sp>
      <p:sp>
        <p:nvSpPr>
          <p:cNvPr id="821" name="TextShape 3"/>
          <p:cNvSpPr txBox="1"/>
          <p:nvPr/>
        </p:nvSpPr>
        <p:spPr>
          <a:xfrm>
            <a:off x="8504280" y="297000"/>
            <a:ext cx="3657240" cy="461160"/>
          </a:xfrm>
          <a:prstGeom prst="rect">
            <a:avLst/>
          </a:prstGeom>
          <a:noFill/>
          <a:ln>
            <a:noFill/>
          </a:ln>
        </p:spPr>
        <p:txBody>
          <a:bodyPr lIns="146160" rIns="146160" tIns="91440" bIns="91440">
            <a:noAutofit/>
          </a:bodyPr>
          <a:p>
            <a:pPr algn="r">
              <a:lnSpc>
                <a:spcPct val="90000"/>
              </a:lnSpc>
              <a:spcBef>
                <a:spcPts val="400"/>
              </a:spcBef>
            </a:pPr>
            <a:r>
              <a:rPr b="0" lang="en-US" sz="2000" spc="-1" strike="noStrike">
                <a:solidFill>
                  <a:srgbClr val="ffffff"/>
                </a:solidFill>
                <a:latin typeface="Segoe UI"/>
              </a:rPr>
              <a:t>Dev313</a:t>
            </a:r>
            <a:endParaRPr b="0" lang="en-US" sz="2000" spc="-1" strike="noStrike">
              <a:solidFill>
                <a:srgbClr val="ffffff"/>
              </a:solidFill>
              <a:latin typeface="Segoe UI Light"/>
            </a:endParaRPr>
          </a:p>
        </p:txBody>
      </p:sp>
      <p:sp>
        <p:nvSpPr>
          <p:cNvPr id="822" name="TextShape 4"/>
          <p:cNvSpPr txBox="1"/>
          <p:nvPr/>
        </p:nvSpPr>
        <p:spPr>
          <a:xfrm>
            <a:off x="274680" y="297000"/>
            <a:ext cx="3657240" cy="461160"/>
          </a:xfrm>
          <a:prstGeom prst="rect">
            <a:avLst/>
          </a:prstGeom>
          <a:noFill/>
          <a:ln>
            <a:noFill/>
          </a:ln>
        </p:spPr>
        <p:txBody>
          <a:bodyPr lIns="146160" rIns="146160" tIns="91440" bIns="91440">
            <a:noAutofit/>
          </a:bodyPr>
          <a:p>
            <a:pPr>
              <a:lnSpc>
                <a:spcPct val="90000"/>
              </a:lnSpc>
              <a:spcBef>
                <a:spcPts val="400"/>
              </a:spcBef>
            </a:pPr>
            <a:r>
              <a:rPr b="0" lang="en-US" sz="2000" spc="-1" strike="noStrike">
                <a:solidFill>
                  <a:srgbClr val="ffffff"/>
                </a:solidFill>
                <a:latin typeface="Segoe UI"/>
              </a:rPr>
              <a:t>Dev313</a:t>
            </a:r>
            <a:endParaRPr b="0" lang="en-US" sz="2000" spc="-1" strike="noStrike">
              <a:solidFill>
                <a:srgbClr val="ffffff"/>
              </a:solidFill>
              <a:latin typeface="Segoe UI Light"/>
            </a:endParaRPr>
          </a:p>
        </p:txBody>
      </p:sp>
    </p:spTree>
  </p:cSld>
  <p:transition spd="slow">
    <p:push dir="r"/>
  </p:transition>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3" name="Picture 6" descr=""/>
          <p:cNvPicPr/>
          <p:nvPr/>
        </p:nvPicPr>
        <p:blipFill>
          <a:blip r:embed="rId1"/>
          <a:stretch/>
        </p:blipFill>
        <p:spPr>
          <a:xfrm>
            <a:off x="808200" y="5316480"/>
            <a:ext cx="1489680" cy="1489680"/>
          </a:xfrm>
          <a:prstGeom prst="rect">
            <a:avLst/>
          </a:prstGeom>
          <a:ln>
            <a:noFill/>
          </a:ln>
        </p:spPr>
      </p:pic>
      <p:sp>
        <p:nvSpPr>
          <p:cNvPr id="1034" name="TextShape 1"/>
          <p:cNvSpPr txBox="1"/>
          <p:nvPr/>
        </p:nvSpPr>
        <p:spPr>
          <a:xfrm>
            <a:off x="274680" y="1209960"/>
            <a:ext cx="9143640" cy="2751480"/>
          </a:xfrm>
          <a:prstGeom prst="rect">
            <a:avLst/>
          </a:prstGeom>
          <a:noFill/>
          <a:ln>
            <a:noFill/>
          </a:ln>
        </p:spPr>
        <p:txBody>
          <a:bodyPr lIns="146160" rIns="146160" tIns="91440" bIns="91440">
            <a:noAutofit/>
          </a:bodyPr>
          <a:p>
            <a:pPr>
              <a:lnSpc>
                <a:spcPct val="90000"/>
              </a:lnSpc>
            </a:pPr>
            <a:br/>
            <a:r>
              <a:rPr b="0" lang="en-US" sz="7200" spc="-100" strike="noStrike">
                <a:solidFill>
                  <a:srgbClr val="ffffff"/>
                </a:solidFill>
                <a:latin typeface="Segoe UI Light"/>
              </a:rPr>
              <a:t>Thank you!</a:t>
            </a:r>
            <a:endParaRPr b="0" lang="en-US" sz="72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35" name="CustomShape 1"/>
          <p:cNvSpPr/>
          <p:nvPr/>
        </p:nvSpPr>
        <p:spPr>
          <a:xfrm>
            <a:off x="3100320" y="2825280"/>
            <a:ext cx="2001960" cy="1718640"/>
          </a:xfrm>
          <a:custGeom>
            <a:avLst/>
            <a:gdLst/>
            <a:ahLst/>
            <a:rect l="l" t="t"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solidFill>
            <a:schemeClr val="accent3"/>
          </a:solidFill>
          <a:ln>
            <a:noFill/>
          </a:ln>
        </p:spPr>
        <p:style>
          <a:lnRef idx="0"/>
          <a:fillRef idx="0"/>
          <a:effectRef idx="0"/>
          <a:fontRef idx="minor"/>
        </p:style>
      </p:sp>
      <p:sp>
        <p:nvSpPr>
          <p:cNvPr id="1036" name="TextShape 2"/>
          <p:cNvSpPr txBox="1"/>
          <p:nvPr/>
        </p:nvSpPr>
        <p:spPr>
          <a:xfrm>
            <a:off x="19800" y="27360"/>
            <a:ext cx="11887560" cy="91692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DevOps</a:t>
            </a:r>
            <a:endParaRPr b="0" lang="en-US" sz="5400" spc="-1" strike="noStrike">
              <a:solidFill>
                <a:srgbClr val="ffffff"/>
              </a:solidFill>
              <a:latin typeface="Segoe UI"/>
            </a:endParaRPr>
          </a:p>
        </p:txBody>
      </p:sp>
      <p:sp>
        <p:nvSpPr>
          <p:cNvPr id="1037" name="CustomShape 3"/>
          <p:cNvSpPr/>
          <p:nvPr/>
        </p:nvSpPr>
        <p:spPr>
          <a:xfrm flipH="1" flipV="1" rot="10800000">
            <a:off x="4008600" y="6091200"/>
            <a:ext cx="2953440" cy="628920"/>
          </a:xfrm>
          <a:prstGeom prst="bentArrow">
            <a:avLst>
              <a:gd name="adj1" fmla="val 8047"/>
              <a:gd name="adj2" fmla="val 8417"/>
              <a:gd name="adj3" fmla="val 9692"/>
              <a:gd name="adj4" fmla="val 43750"/>
            </a:avLst>
          </a:prstGeom>
          <a:solidFill>
            <a:schemeClr val="tx1">
              <a:lumMod val="50000"/>
            </a:schemeClr>
          </a:solidFill>
          <a:ln w="9360">
            <a:noFill/>
          </a:ln>
        </p:spPr>
        <p:style>
          <a:lnRef idx="0"/>
          <a:fillRef idx="0"/>
          <a:effectRef idx="0"/>
          <a:fontRef idx="minor"/>
        </p:style>
      </p:sp>
      <p:sp>
        <p:nvSpPr>
          <p:cNvPr id="1038" name="CustomShape 4"/>
          <p:cNvSpPr/>
          <p:nvPr/>
        </p:nvSpPr>
        <p:spPr>
          <a:xfrm>
            <a:off x="6994800" y="2847600"/>
            <a:ext cx="1918800" cy="1688040"/>
          </a:xfrm>
          <a:custGeom>
            <a:avLst/>
            <a:gdLst/>
            <a:ahLst/>
            <a:rect l="l" t="t" r="r" b="b"/>
            <a:pathLst>
              <a:path w="432" h="432">
                <a:moveTo>
                  <a:pt x="216" y="0"/>
                </a:moveTo>
                <a:cubicBezTo>
                  <a:pt x="97" y="0"/>
                  <a:pt x="0" y="97"/>
                  <a:pt x="0" y="216"/>
                </a:cubicBezTo>
                <a:cubicBezTo>
                  <a:pt x="0" y="335"/>
                  <a:pt x="97" y="432"/>
                  <a:pt x="216" y="432"/>
                </a:cubicBezTo>
                <a:cubicBezTo>
                  <a:pt x="335" y="432"/>
                  <a:pt x="432" y="335"/>
                  <a:pt x="432" y="216"/>
                </a:cubicBezTo>
                <a:cubicBezTo>
                  <a:pt x="432" y="97"/>
                  <a:pt x="335" y="0"/>
                  <a:pt x="216" y="0"/>
                </a:cubicBezTo>
                <a:close/>
                <a:moveTo>
                  <a:pt x="216" y="415"/>
                </a:moveTo>
                <a:cubicBezTo>
                  <a:pt x="106" y="415"/>
                  <a:pt x="17" y="326"/>
                  <a:pt x="17" y="216"/>
                </a:cubicBezTo>
                <a:cubicBezTo>
                  <a:pt x="17" y="106"/>
                  <a:pt x="106" y="18"/>
                  <a:pt x="216" y="18"/>
                </a:cubicBezTo>
                <a:cubicBezTo>
                  <a:pt x="326" y="18"/>
                  <a:pt x="414" y="106"/>
                  <a:pt x="414" y="216"/>
                </a:cubicBezTo>
                <a:cubicBezTo>
                  <a:pt x="414" y="326"/>
                  <a:pt x="326" y="415"/>
                  <a:pt x="216" y="415"/>
                </a:cubicBezTo>
                <a:close/>
              </a:path>
            </a:pathLst>
          </a:custGeom>
          <a:solidFill>
            <a:schemeClr val="accent3"/>
          </a:solidFill>
          <a:ln>
            <a:noFill/>
          </a:ln>
        </p:spPr>
        <p:style>
          <a:lnRef idx="0"/>
          <a:fillRef idx="0"/>
          <a:effectRef idx="0"/>
          <a:fontRef idx="minor"/>
        </p:style>
      </p:sp>
      <p:sp>
        <p:nvSpPr>
          <p:cNvPr id="1039" name="CustomShape 5"/>
          <p:cNvSpPr/>
          <p:nvPr/>
        </p:nvSpPr>
        <p:spPr>
          <a:xfrm>
            <a:off x="3111480" y="1969560"/>
            <a:ext cx="6025680" cy="3528000"/>
          </a:xfrm>
          <a:custGeom>
            <a:avLst/>
            <a:gdLst/>
            <a:ahLst/>
            <a:rect l="l" t="t" r="r" b="b"/>
            <a:pathLst>
              <a:path w="1300" h="780">
                <a:moveTo>
                  <a:pt x="650" y="0"/>
                </a:moveTo>
                <a:cubicBezTo>
                  <a:pt x="291" y="0"/>
                  <a:pt x="0" y="175"/>
                  <a:pt x="0" y="390"/>
                </a:cubicBezTo>
                <a:cubicBezTo>
                  <a:pt x="0" y="606"/>
                  <a:pt x="291" y="780"/>
                  <a:pt x="650" y="780"/>
                </a:cubicBezTo>
                <a:cubicBezTo>
                  <a:pt x="1009" y="780"/>
                  <a:pt x="1300" y="606"/>
                  <a:pt x="1300" y="390"/>
                </a:cubicBezTo>
                <a:cubicBezTo>
                  <a:pt x="1300" y="175"/>
                  <a:pt x="1009" y="0"/>
                  <a:pt x="650" y="0"/>
                </a:cubicBezTo>
                <a:close/>
                <a:moveTo>
                  <a:pt x="650" y="761"/>
                </a:moveTo>
                <a:cubicBezTo>
                  <a:pt x="299" y="761"/>
                  <a:pt x="14" y="595"/>
                  <a:pt x="14" y="390"/>
                </a:cubicBezTo>
                <a:cubicBezTo>
                  <a:pt x="14" y="186"/>
                  <a:pt x="299" y="20"/>
                  <a:pt x="650" y="20"/>
                </a:cubicBezTo>
                <a:cubicBezTo>
                  <a:pt x="1001" y="20"/>
                  <a:pt x="1285" y="186"/>
                  <a:pt x="1285" y="390"/>
                </a:cubicBezTo>
                <a:cubicBezTo>
                  <a:pt x="1285" y="595"/>
                  <a:pt x="1001" y="761"/>
                  <a:pt x="650" y="761"/>
                </a:cubicBezTo>
                <a:close/>
              </a:path>
            </a:pathLst>
          </a:custGeom>
          <a:solidFill>
            <a:srgbClr val="2fafe9"/>
          </a:solidFill>
          <a:ln>
            <a:noFill/>
          </a:ln>
        </p:spPr>
        <p:style>
          <a:lnRef idx="0"/>
          <a:fillRef idx="0"/>
          <a:effectRef idx="0"/>
          <a:fontRef idx="minor"/>
        </p:style>
      </p:sp>
      <p:grpSp>
        <p:nvGrpSpPr>
          <p:cNvPr id="1040" name="Group 6"/>
          <p:cNvGrpSpPr/>
          <p:nvPr/>
        </p:nvGrpSpPr>
        <p:grpSpPr>
          <a:xfrm>
            <a:off x="8595000" y="3369600"/>
            <a:ext cx="401400" cy="222480"/>
            <a:chOff x="8595000" y="3369600"/>
            <a:chExt cx="401400" cy="222480"/>
          </a:xfrm>
        </p:grpSpPr>
        <p:sp>
          <p:nvSpPr>
            <p:cNvPr id="1041" name="CustomShape 7"/>
            <p:cNvSpPr/>
            <p:nvPr/>
          </p:nvSpPr>
          <p:spPr>
            <a:xfrm>
              <a:off x="8635320" y="3369600"/>
              <a:ext cx="336240" cy="153360"/>
            </a:xfrm>
            <a:prstGeom prst="triangle">
              <a:avLst>
                <a:gd name="adj" fmla="val 50000"/>
              </a:avLst>
            </a:prstGeom>
            <a:solidFill>
              <a:schemeClr val="tx1"/>
            </a:solidFill>
            <a:ln w="9360">
              <a:noFill/>
            </a:ln>
          </p:spPr>
          <p:style>
            <a:lnRef idx="0"/>
            <a:fillRef idx="0"/>
            <a:effectRef idx="0"/>
            <a:fontRef idx="minor"/>
          </p:style>
        </p:sp>
        <p:sp>
          <p:nvSpPr>
            <p:cNvPr id="1042" name="CustomShape 8"/>
            <p:cNvSpPr/>
            <p:nvPr/>
          </p:nvSpPr>
          <p:spPr>
            <a:xfrm>
              <a:off x="8595000" y="3408840"/>
              <a:ext cx="401400" cy="183240"/>
            </a:xfrm>
            <a:prstGeom prst="triangle">
              <a:avLst>
                <a:gd name="adj" fmla="val 50000"/>
              </a:avLst>
            </a:prstGeom>
            <a:solidFill>
              <a:srgbClr val="2fafe9"/>
            </a:solidFill>
            <a:ln w="9360">
              <a:noFill/>
            </a:ln>
          </p:spPr>
          <p:style>
            <a:lnRef idx="0"/>
            <a:fillRef idx="0"/>
            <a:effectRef idx="0"/>
            <a:fontRef idx="minor"/>
          </p:style>
        </p:sp>
      </p:grpSp>
      <p:grpSp>
        <p:nvGrpSpPr>
          <p:cNvPr id="1043" name="Group 9"/>
          <p:cNvGrpSpPr/>
          <p:nvPr/>
        </p:nvGrpSpPr>
        <p:grpSpPr>
          <a:xfrm>
            <a:off x="7815240" y="2632680"/>
            <a:ext cx="226080" cy="336960"/>
            <a:chOff x="7815240" y="2632680"/>
            <a:chExt cx="226080" cy="336960"/>
          </a:xfrm>
        </p:grpSpPr>
        <p:sp>
          <p:nvSpPr>
            <p:cNvPr id="1044" name="CustomShape 10"/>
            <p:cNvSpPr/>
            <p:nvPr/>
          </p:nvSpPr>
          <p:spPr>
            <a:xfrm rot="16200000">
              <a:off x="7759440" y="2688480"/>
              <a:ext cx="336960" cy="225360"/>
            </a:xfrm>
            <a:prstGeom prst="triangle">
              <a:avLst>
                <a:gd name="adj" fmla="val 50000"/>
              </a:avLst>
            </a:prstGeom>
            <a:solidFill>
              <a:schemeClr val="tx1"/>
            </a:solidFill>
            <a:ln w="9360">
              <a:noFill/>
            </a:ln>
          </p:spPr>
          <p:style>
            <a:lnRef idx="0"/>
            <a:fillRef idx="0"/>
            <a:effectRef idx="0"/>
            <a:fontRef idx="minor"/>
          </p:style>
        </p:sp>
        <p:sp>
          <p:nvSpPr>
            <p:cNvPr id="1045" name="CustomShape 11"/>
            <p:cNvSpPr/>
            <p:nvPr/>
          </p:nvSpPr>
          <p:spPr>
            <a:xfrm rot="16200000">
              <a:off x="7805880" y="2706840"/>
              <a:ext cx="282240" cy="188640"/>
            </a:xfrm>
            <a:prstGeom prst="triangle">
              <a:avLst>
                <a:gd name="adj" fmla="val 50000"/>
              </a:avLst>
            </a:prstGeom>
            <a:solidFill>
              <a:schemeClr val="accent3"/>
            </a:solidFill>
            <a:ln w="9360">
              <a:noFill/>
            </a:ln>
          </p:spPr>
          <p:style>
            <a:lnRef idx="0"/>
            <a:fillRef idx="0"/>
            <a:effectRef idx="0"/>
            <a:fontRef idx="minor"/>
          </p:style>
        </p:sp>
      </p:grpSp>
      <p:grpSp>
        <p:nvGrpSpPr>
          <p:cNvPr id="1046" name="Group 12"/>
          <p:cNvGrpSpPr/>
          <p:nvPr/>
        </p:nvGrpSpPr>
        <p:grpSpPr>
          <a:xfrm>
            <a:off x="4144320" y="4350600"/>
            <a:ext cx="213120" cy="306720"/>
            <a:chOff x="4144320" y="4350600"/>
            <a:chExt cx="213120" cy="306720"/>
          </a:xfrm>
        </p:grpSpPr>
        <p:sp>
          <p:nvSpPr>
            <p:cNvPr id="1047" name="CustomShape 13"/>
            <p:cNvSpPr/>
            <p:nvPr/>
          </p:nvSpPr>
          <p:spPr>
            <a:xfrm rot="5400000">
              <a:off x="4097880" y="4397760"/>
              <a:ext cx="306720" cy="212400"/>
            </a:xfrm>
            <a:prstGeom prst="triangle">
              <a:avLst>
                <a:gd name="adj" fmla="val 50000"/>
              </a:avLst>
            </a:prstGeom>
            <a:solidFill>
              <a:schemeClr val="tx1"/>
            </a:solidFill>
            <a:ln w="9360">
              <a:noFill/>
            </a:ln>
          </p:spPr>
          <p:style>
            <a:lnRef idx="0"/>
            <a:fillRef idx="0"/>
            <a:effectRef idx="0"/>
            <a:fontRef idx="minor"/>
          </p:style>
        </p:sp>
        <p:sp>
          <p:nvSpPr>
            <p:cNvPr id="1048" name="CustomShape 14"/>
            <p:cNvSpPr/>
            <p:nvPr/>
          </p:nvSpPr>
          <p:spPr>
            <a:xfrm rot="5400000">
              <a:off x="4104720" y="4415400"/>
              <a:ext cx="257040" cy="177840"/>
            </a:xfrm>
            <a:prstGeom prst="triangle">
              <a:avLst>
                <a:gd name="adj" fmla="val 50000"/>
              </a:avLst>
            </a:prstGeom>
            <a:solidFill>
              <a:schemeClr val="accent3"/>
            </a:solidFill>
            <a:ln w="9360">
              <a:noFill/>
            </a:ln>
          </p:spPr>
          <p:style>
            <a:lnRef idx="0"/>
            <a:fillRef idx="0"/>
            <a:effectRef idx="0"/>
            <a:fontRef idx="minor"/>
          </p:style>
        </p:sp>
      </p:grpSp>
      <p:sp>
        <p:nvSpPr>
          <p:cNvPr id="1049" name="CustomShape 15"/>
          <p:cNvSpPr/>
          <p:nvPr/>
        </p:nvSpPr>
        <p:spPr>
          <a:xfrm>
            <a:off x="7279560" y="3443760"/>
            <a:ext cx="1308240" cy="311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ru-RU" sz="2040" spc="-1" strike="noStrike">
                <a:solidFill>
                  <a:srgbClr val="000000"/>
                </a:solidFill>
                <a:latin typeface="Segoe UI Light"/>
              </a:rPr>
              <a:t>Production</a:t>
            </a:r>
            <a:endParaRPr b="0" lang="ru-RU" sz="2040" spc="-1" strike="noStrike">
              <a:latin typeface="Arial"/>
            </a:endParaRPr>
          </a:p>
        </p:txBody>
      </p:sp>
      <p:sp>
        <p:nvSpPr>
          <p:cNvPr id="1050" name="CustomShape 16"/>
          <p:cNvSpPr/>
          <p:nvPr/>
        </p:nvSpPr>
        <p:spPr>
          <a:xfrm>
            <a:off x="3140640" y="3443760"/>
            <a:ext cx="2043000" cy="31176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ru-RU" sz="2040" spc="-1" strike="noStrike">
                <a:solidFill>
                  <a:srgbClr val="000000"/>
                </a:solidFill>
                <a:latin typeface="Segoe UI Light"/>
              </a:rPr>
              <a:t>Development </a:t>
            </a:r>
            <a:endParaRPr b="0" lang="ru-RU" sz="2040" spc="-1" strike="noStrike">
              <a:latin typeface="Arial"/>
            </a:endParaRPr>
          </a:p>
        </p:txBody>
      </p:sp>
      <p:sp>
        <p:nvSpPr>
          <p:cNvPr id="1051" name="CustomShape 17"/>
          <p:cNvSpPr/>
          <p:nvPr/>
        </p:nvSpPr>
        <p:spPr>
          <a:xfrm>
            <a:off x="5324760" y="3704400"/>
            <a:ext cx="1428840" cy="28008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ru-RU" sz="1840" spc="-1" strike="noStrike">
                <a:solidFill>
                  <a:srgbClr val="000000"/>
                </a:solidFill>
                <a:latin typeface="Segoe UI Light"/>
              </a:rPr>
              <a:t>Collaboration</a:t>
            </a:r>
            <a:endParaRPr b="0" lang="ru-RU" sz="1840" spc="-1" strike="noStrike">
              <a:latin typeface="Arial"/>
            </a:endParaRPr>
          </a:p>
        </p:txBody>
      </p:sp>
      <p:sp>
        <p:nvSpPr>
          <p:cNvPr id="1052" name="CustomShape 18"/>
          <p:cNvSpPr/>
          <p:nvPr/>
        </p:nvSpPr>
        <p:spPr>
          <a:xfrm>
            <a:off x="4466880" y="1492920"/>
            <a:ext cx="1618920" cy="717840"/>
          </a:xfrm>
          <a:custGeom>
            <a:avLst/>
            <a:gdLst/>
            <a:ah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360">
            <a:noFill/>
          </a:ln>
        </p:spPr>
        <p:style>
          <a:lnRef idx="0"/>
          <a:fillRef idx="0"/>
          <a:effectRef idx="0"/>
          <a:fontRef idx="minor"/>
        </p:style>
      </p:sp>
      <p:sp>
        <p:nvSpPr>
          <p:cNvPr id="1053" name="CustomShape 19"/>
          <p:cNvSpPr/>
          <p:nvPr/>
        </p:nvSpPr>
        <p:spPr>
          <a:xfrm>
            <a:off x="4466880" y="1481040"/>
            <a:ext cx="1530360" cy="903960"/>
          </a:xfrm>
          <a:custGeom>
            <a:avLst/>
            <a:gdLst/>
            <a:ahLst/>
            <a:rect l="l" t="t" r="r" b="b"/>
            <a:pathLst>
              <a:path w="2199967" h="1089309">
                <a:moveTo>
                  <a:pt x="0" y="365760"/>
                </a:moveTo>
                <a:lnTo>
                  <a:pt x="2199967" y="0"/>
                </a:lnTo>
                <a:lnTo>
                  <a:pt x="2199967" y="967389"/>
                </a:lnTo>
                <a:lnTo>
                  <a:pt x="158496" y="1089309"/>
                </a:lnTo>
                <a:lnTo>
                  <a:pt x="0" y="365760"/>
                </a:lnTo>
                <a:close/>
              </a:path>
            </a:pathLst>
          </a:custGeom>
          <a:solidFill>
            <a:srgbClr val="ffffff"/>
          </a:solidFill>
          <a:ln w="9360">
            <a:noFill/>
          </a:ln>
        </p:spPr>
        <p:style>
          <a:lnRef idx="0"/>
          <a:fillRef idx="0"/>
          <a:effectRef idx="0"/>
          <a:fontRef idx="minor"/>
        </p:style>
      </p:sp>
      <p:sp>
        <p:nvSpPr>
          <p:cNvPr id="1054" name="CustomShape 20"/>
          <p:cNvSpPr/>
          <p:nvPr/>
        </p:nvSpPr>
        <p:spPr>
          <a:xfrm>
            <a:off x="4750560" y="1433160"/>
            <a:ext cx="970920" cy="211320"/>
          </a:xfrm>
          <a:custGeom>
            <a:avLst/>
            <a:gdLst/>
            <a:ahLst/>
            <a:rect l="l" t="t" r="r" b="b"/>
            <a:pathLst>
              <a:path w="601" h="173">
                <a:moveTo>
                  <a:pt x="601" y="173"/>
                </a:moveTo>
                <a:cubicBezTo>
                  <a:pt x="601" y="55"/>
                  <a:pt x="601" y="55"/>
                  <a:pt x="601" y="55"/>
                </a:cubicBezTo>
                <a:cubicBezTo>
                  <a:pt x="601" y="25"/>
                  <a:pt x="576" y="0"/>
                  <a:pt x="546" y="0"/>
                </a:cubicBezTo>
                <a:cubicBezTo>
                  <a:pt x="55" y="0"/>
                  <a:pt x="55" y="0"/>
                  <a:pt x="55" y="0"/>
                </a:cubicBezTo>
                <a:cubicBezTo>
                  <a:pt x="25" y="0"/>
                  <a:pt x="0" y="25"/>
                  <a:pt x="0" y="55"/>
                </a:cubicBezTo>
                <a:cubicBezTo>
                  <a:pt x="0" y="173"/>
                  <a:pt x="0" y="173"/>
                  <a:pt x="0" y="173"/>
                </a:cubicBezTo>
                <a:lnTo>
                  <a:pt x="601" y="173"/>
                </a:lnTo>
                <a:close/>
              </a:path>
            </a:pathLst>
          </a:custGeom>
          <a:noFill/>
          <a:ln>
            <a:noFill/>
          </a:ln>
        </p:spPr>
        <p:style>
          <a:lnRef idx="0"/>
          <a:fillRef idx="0"/>
          <a:effectRef idx="0"/>
          <a:fontRef idx="minor"/>
        </p:style>
        <p:txBody>
          <a:bodyPr tIns="0" bIns="0" anchor="ctr">
            <a:noAutofit/>
          </a:bodyPr>
          <a:p>
            <a:pPr algn="ctr">
              <a:lnSpc>
                <a:spcPct val="90000"/>
              </a:lnSpc>
            </a:pPr>
            <a:r>
              <a:rPr b="1" lang="ru-RU" sz="1000" spc="-1" strike="noStrike">
                <a:solidFill>
                  <a:srgbClr val="3f3f3f"/>
                </a:solidFill>
                <a:latin typeface="Segoe UI"/>
              </a:rPr>
              <a:t>Backlog</a:t>
            </a:r>
            <a:endParaRPr b="0" lang="ru-RU" sz="1000" spc="-1" strike="noStrike">
              <a:latin typeface="Arial"/>
            </a:endParaRPr>
          </a:p>
        </p:txBody>
      </p:sp>
      <p:grpSp>
        <p:nvGrpSpPr>
          <p:cNvPr id="1055" name="Group 21"/>
          <p:cNvGrpSpPr/>
          <p:nvPr/>
        </p:nvGrpSpPr>
        <p:grpSpPr>
          <a:xfrm>
            <a:off x="5914800" y="1653840"/>
            <a:ext cx="296640" cy="315720"/>
            <a:chOff x="5914800" y="1653840"/>
            <a:chExt cx="296640" cy="315720"/>
          </a:xfrm>
        </p:grpSpPr>
        <p:sp>
          <p:nvSpPr>
            <p:cNvPr id="1056" name="CustomShape 22"/>
            <p:cNvSpPr/>
            <p:nvPr/>
          </p:nvSpPr>
          <p:spPr>
            <a:xfrm rot="16200000">
              <a:off x="5904720" y="1663560"/>
              <a:ext cx="315720" cy="295920"/>
            </a:xfrm>
            <a:prstGeom prst="triangle">
              <a:avLst>
                <a:gd name="adj" fmla="val 50000"/>
              </a:avLst>
            </a:prstGeom>
            <a:solidFill>
              <a:srgbClr val="2fafe9"/>
            </a:solidFill>
            <a:ln w="9360">
              <a:noFill/>
            </a:ln>
          </p:spPr>
          <p:style>
            <a:lnRef idx="0"/>
            <a:fillRef idx="0"/>
            <a:effectRef idx="0"/>
            <a:fontRef idx="minor"/>
          </p:style>
        </p:sp>
        <p:sp>
          <p:nvSpPr>
            <p:cNvPr id="1057" name="CustomShape 23"/>
            <p:cNvSpPr/>
            <p:nvPr/>
          </p:nvSpPr>
          <p:spPr>
            <a:xfrm rot="16200000">
              <a:off x="5955480" y="1688040"/>
              <a:ext cx="264240" cy="247680"/>
            </a:xfrm>
            <a:prstGeom prst="triangle">
              <a:avLst>
                <a:gd name="adj" fmla="val 50000"/>
              </a:avLst>
            </a:prstGeom>
            <a:solidFill>
              <a:srgbClr val="2fafe9"/>
            </a:solidFill>
            <a:ln w="9360">
              <a:noFill/>
            </a:ln>
          </p:spPr>
          <p:style>
            <a:lnRef idx="0"/>
            <a:fillRef idx="0"/>
            <a:effectRef idx="0"/>
            <a:fontRef idx="minor"/>
          </p:style>
        </p:sp>
      </p:grpSp>
      <p:sp>
        <p:nvSpPr>
          <p:cNvPr id="1058" name="CustomShape 24"/>
          <p:cNvSpPr/>
          <p:nvPr/>
        </p:nvSpPr>
        <p:spPr>
          <a:xfrm>
            <a:off x="4753080" y="1276200"/>
            <a:ext cx="990360" cy="183240"/>
          </a:xfrm>
          <a:prstGeom prst="rect">
            <a:avLst/>
          </a:prstGeom>
          <a:noFill/>
          <a:ln>
            <a:noFill/>
          </a:ln>
        </p:spPr>
        <p:style>
          <a:lnRef idx="0"/>
          <a:fillRef idx="0"/>
          <a:effectRef idx="0"/>
          <a:fontRef idx="minor"/>
        </p:style>
        <p:txBody>
          <a:bodyPr lIns="0" rIns="0" tIns="0" bIns="0" anchor="ctr">
            <a:spAutoFit/>
          </a:bodyPr>
          <a:p>
            <a:pPr algn="ctr">
              <a:lnSpc>
                <a:spcPct val="100000"/>
              </a:lnSpc>
            </a:pPr>
            <a:r>
              <a:rPr b="0" lang="ru-RU" sz="1200" spc="-1" strike="noStrike">
                <a:solidFill>
                  <a:srgbClr val="3f3f3f"/>
                </a:solidFill>
                <a:latin typeface="Segoe UI"/>
              </a:rPr>
              <a:t>Requirements</a:t>
            </a:r>
            <a:endParaRPr b="0" lang="ru-RU" sz="1200" spc="-1" strike="noStrike">
              <a:latin typeface="Arial"/>
            </a:endParaRPr>
          </a:p>
        </p:txBody>
      </p:sp>
      <p:pic>
        <p:nvPicPr>
          <p:cNvPr id="1059" name="Picture 6" descr=""/>
          <p:cNvPicPr/>
          <p:nvPr/>
        </p:nvPicPr>
        <p:blipFill>
          <a:blip r:embed="rId1"/>
          <a:stretch/>
        </p:blipFill>
        <p:spPr>
          <a:xfrm>
            <a:off x="5087880" y="2460960"/>
            <a:ext cx="1839240" cy="1421280"/>
          </a:xfrm>
          <a:prstGeom prst="rect">
            <a:avLst/>
          </a:prstGeom>
          <a:ln>
            <a:noFill/>
          </a:ln>
        </p:spPr>
      </p:pic>
      <p:sp>
        <p:nvSpPr>
          <p:cNvPr id="1060" name="CustomShape 25"/>
          <p:cNvSpPr/>
          <p:nvPr/>
        </p:nvSpPr>
        <p:spPr>
          <a:xfrm>
            <a:off x="5002200" y="3945960"/>
            <a:ext cx="2111040" cy="396360"/>
          </a:xfrm>
          <a:prstGeom prst="leftRightArrow">
            <a:avLst>
              <a:gd name="adj1" fmla="val 50000"/>
              <a:gd name="adj2" fmla="val 50000"/>
            </a:avLst>
          </a:prstGeom>
          <a:solidFill>
            <a:schemeClr val="accent6"/>
          </a:solidFill>
          <a:ln>
            <a:noFill/>
          </a:ln>
        </p:spPr>
        <p:style>
          <a:lnRef idx="0"/>
          <a:fillRef idx="0"/>
          <a:effectRef idx="0"/>
          <a:fontRef idx="minor"/>
        </p:style>
      </p:sp>
      <p:sp>
        <p:nvSpPr>
          <p:cNvPr id="1061" name="CustomShape 26"/>
          <p:cNvSpPr/>
          <p:nvPr/>
        </p:nvSpPr>
        <p:spPr>
          <a:xfrm>
            <a:off x="5087880" y="5141880"/>
            <a:ext cx="1855080" cy="68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p:style>
      </p:sp>
      <p:pic>
        <p:nvPicPr>
          <p:cNvPr id="1062" name="Picture 3" descr=""/>
          <p:cNvPicPr/>
          <p:nvPr/>
        </p:nvPicPr>
        <p:blipFill>
          <a:blip r:embed="rId2"/>
          <a:stretch/>
        </p:blipFill>
        <p:spPr>
          <a:xfrm>
            <a:off x="6224760" y="5092560"/>
            <a:ext cx="802080" cy="619560"/>
          </a:xfrm>
          <a:prstGeom prst="rect">
            <a:avLst/>
          </a:prstGeom>
          <a:ln>
            <a:noFill/>
          </a:ln>
        </p:spPr>
      </p:pic>
      <p:pic>
        <p:nvPicPr>
          <p:cNvPr id="1063" name="Picture 7" descr=""/>
          <p:cNvPicPr/>
          <p:nvPr/>
        </p:nvPicPr>
        <p:blipFill>
          <a:blip r:embed="rId3"/>
          <a:stretch/>
        </p:blipFill>
        <p:spPr>
          <a:xfrm>
            <a:off x="5523120" y="5056560"/>
            <a:ext cx="995400" cy="769320"/>
          </a:xfrm>
          <a:prstGeom prst="rect">
            <a:avLst/>
          </a:prstGeom>
          <a:ln>
            <a:noFill/>
          </a:ln>
        </p:spPr>
      </p:pic>
      <p:pic>
        <p:nvPicPr>
          <p:cNvPr id="1064" name="Picture 103" descr=""/>
          <p:cNvPicPr/>
          <p:nvPr/>
        </p:nvPicPr>
        <p:blipFill>
          <a:blip r:embed="rId4"/>
          <a:stretch/>
        </p:blipFill>
        <p:spPr>
          <a:xfrm flipH="1">
            <a:off x="4983840" y="5115960"/>
            <a:ext cx="802080" cy="619560"/>
          </a:xfrm>
          <a:prstGeom prst="rect">
            <a:avLst/>
          </a:prstGeom>
          <a:ln>
            <a:noFill/>
          </a:ln>
        </p:spPr>
      </p:pic>
      <p:sp>
        <p:nvSpPr>
          <p:cNvPr id="1065" name="CustomShape 27"/>
          <p:cNvSpPr/>
          <p:nvPr/>
        </p:nvSpPr>
        <p:spPr>
          <a:xfrm flipV="1" rot="10800000">
            <a:off x="10600560" y="2268360"/>
            <a:ext cx="2820960" cy="563040"/>
          </a:xfrm>
          <a:prstGeom prst="bentArrow">
            <a:avLst>
              <a:gd name="adj1" fmla="val 8047"/>
              <a:gd name="adj2" fmla="val 8417"/>
              <a:gd name="adj3" fmla="val 9692"/>
              <a:gd name="adj4" fmla="val 43750"/>
            </a:avLst>
          </a:prstGeom>
          <a:solidFill>
            <a:schemeClr val="tx1">
              <a:lumMod val="50000"/>
            </a:schemeClr>
          </a:solidFill>
          <a:ln w="9360">
            <a:noFill/>
          </a:ln>
        </p:spPr>
        <p:style>
          <a:lnRef idx="0"/>
          <a:fillRef idx="0"/>
          <a:effectRef idx="0"/>
          <a:fontRef idx="minor"/>
        </p:style>
      </p:sp>
      <p:sp>
        <p:nvSpPr>
          <p:cNvPr id="1066" name="CustomShape 28"/>
          <p:cNvSpPr/>
          <p:nvPr/>
        </p:nvSpPr>
        <p:spPr>
          <a:xfrm flipH="1" rot="10800000">
            <a:off x="1176840" y="1493280"/>
            <a:ext cx="2830680" cy="640440"/>
          </a:xfrm>
          <a:prstGeom prst="bentArrow">
            <a:avLst>
              <a:gd name="adj1" fmla="val 8047"/>
              <a:gd name="adj2" fmla="val 8417"/>
              <a:gd name="adj3" fmla="val 9692"/>
              <a:gd name="adj4" fmla="val 43750"/>
            </a:avLst>
          </a:prstGeom>
          <a:solidFill>
            <a:schemeClr val="tx1">
              <a:lumMod val="50000"/>
            </a:schemeClr>
          </a:solidFill>
          <a:ln w="9360">
            <a:noFill/>
          </a:ln>
        </p:spPr>
        <p:style>
          <a:lnRef idx="0"/>
          <a:fillRef idx="0"/>
          <a:effectRef idx="0"/>
          <a:fontRef idx="minor"/>
        </p:style>
      </p:sp>
      <p:grpSp>
        <p:nvGrpSpPr>
          <p:cNvPr id="1067" name="Group 29"/>
          <p:cNvGrpSpPr/>
          <p:nvPr/>
        </p:nvGrpSpPr>
        <p:grpSpPr>
          <a:xfrm>
            <a:off x="2968560" y="3696840"/>
            <a:ext cx="410760" cy="190080"/>
            <a:chOff x="2968560" y="3696840"/>
            <a:chExt cx="410760" cy="190080"/>
          </a:xfrm>
        </p:grpSpPr>
        <p:sp>
          <p:nvSpPr>
            <p:cNvPr id="1068" name="CustomShape 30"/>
            <p:cNvSpPr/>
            <p:nvPr/>
          </p:nvSpPr>
          <p:spPr>
            <a:xfrm rot="10800000">
              <a:off x="2968560" y="3697560"/>
              <a:ext cx="410760" cy="189360"/>
            </a:xfrm>
            <a:prstGeom prst="triangle">
              <a:avLst>
                <a:gd name="adj" fmla="val 50000"/>
              </a:avLst>
            </a:prstGeom>
            <a:solidFill>
              <a:schemeClr val="tx1"/>
            </a:solidFill>
            <a:ln w="9360">
              <a:noFill/>
            </a:ln>
          </p:spPr>
          <p:style>
            <a:lnRef idx="0"/>
            <a:fillRef idx="0"/>
            <a:effectRef idx="0"/>
            <a:fontRef idx="minor"/>
          </p:style>
        </p:sp>
        <p:sp>
          <p:nvSpPr>
            <p:cNvPr id="1069" name="CustomShape 31"/>
            <p:cNvSpPr/>
            <p:nvPr/>
          </p:nvSpPr>
          <p:spPr>
            <a:xfrm rot="10800000">
              <a:off x="3001680" y="3696840"/>
              <a:ext cx="344160" cy="158760"/>
            </a:xfrm>
            <a:prstGeom prst="triangle">
              <a:avLst>
                <a:gd name="adj" fmla="val 50000"/>
              </a:avLst>
            </a:prstGeom>
            <a:solidFill>
              <a:schemeClr val="tx1"/>
            </a:solidFill>
            <a:ln w="9360">
              <a:noFill/>
            </a:ln>
          </p:spPr>
          <p:style>
            <a:lnRef idx="0"/>
            <a:fillRef idx="0"/>
            <a:effectRef idx="0"/>
            <a:fontRef idx="minor"/>
          </p:style>
        </p:sp>
      </p:grpSp>
      <p:grpSp>
        <p:nvGrpSpPr>
          <p:cNvPr id="1070" name="Group 32"/>
          <p:cNvGrpSpPr/>
          <p:nvPr/>
        </p:nvGrpSpPr>
        <p:grpSpPr>
          <a:xfrm>
            <a:off x="2966400" y="3652920"/>
            <a:ext cx="410760" cy="190440"/>
            <a:chOff x="2966400" y="3652920"/>
            <a:chExt cx="410760" cy="190440"/>
          </a:xfrm>
        </p:grpSpPr>
        <p:sp>
          <p:nvSpPr>
            <p:cNvPr id="1071" name="CustomShape 33"/>
            <p:cNvSpPr/>
            <p:nvPr/>
          </p:nvSpPr>
          <p:spPr>
            <a:xfrm rot="10800000">
              <a:off x="2966400" y="3654000"/>
              <a:ext cx="410760" cy="189360"/>
            </a:xfrm>
            <a:prstGeom prst="triangle">
              <a:avLst>
                <a:gd name="adj" fmla="val 50000"/>
              </a:avLst>
            </a:prstGeom>
            <a:solidFill>
              <a:srgbClr val="2fafe9"/>
            </a:solidFill>
            <a:ln w="9360">
              <a:noFill/>
            </a:ln>
          </p:spPr>
          <p:style>
            <a:lnRef idx="0"/>
            <a:fillRef idx="0"/>
            <a:effectRef idx="0"/>
            <a:fontRef idx="minor"/>
          </p:style>
        </p:sp>
        <p:sp>
          <p:nvSpPr>
            <p:cNvPr id="1072" name="CustomShape 34"/>
            <p:cNvSpPr/>
            <p:nvPr/>
          </p:nvSpPr>
          <p:spPr>
            <a:xfrm rot="10800000">
              <a:off x="2999880" y="3652920"/>
              <a:ext cx="344160" cy="158760"/>
            </a:xfrm>
            <a:prstGeom prst="triangle">
              <a:avLst>
                <a:gd name="adj" fmla="val 50000"/>
              </a:avLst>
            </a:prstGeom>
            <a:solidFill>
              <a:srgbClr val="2fafe9"/>
            </a:solidFill>
            <a:ln w="9360">
              <a:noFill/>
            </a:ln>
          </p:spPr>
          <p:style>
            <a:lnRef idx="0"/>
            <a:fillRef idx="0"/>
            <a:effectRef idx="0"/>
            <a:fontRef idx="minor"/>
          </p:style>
        </p:sp>
      </p:grpSp>
      <p:sp>
        <p:nvSpPr>
          <p:cNvPr id="1073" name="CustomShape 35"/>
          <p:cNvSpPr/>
          <p:nvPr/>
        </p:nvSpPr>
        <p:spPr>
          <a:xfrm>
            <a:off x="4556520" y="1577160"/>
            <a:ext cx="1397160" cy="612360"/>
          </a:xfrm>
          <a:custGeom>
            <a:avLst/>
            <a:gdLst/>
            <a:ahLst/>
            <a:rect l="l" t="t" r="r" b="b"/>
            <a:pathLst>
              <a:path w="266" h="116">
                <a:moveTo>
                  <a:pt x="176" y="42"/>
                </a:moveTo>
                <a:cubicBezTo>
                  <a:pt x="176" y="100"/>
                  <a:pt x="176" y="100"/>
                  <a:pt x="176" y="100"/>
                </a:cubicBezTo>
                <a:cubicBezTo>
                  <a:pt x="176" y="100"/>
                  <a:pt x="176" y="100"/>
                  <a:pt x="176" y="100"/>
                </a:cubicBezTo>
                <a:cubicBezTo>
                  <a:pt x="175" y="109"/>
                  <a:pt x="156" y="116"/>
                  <a:pt x="133" y="116"/>
                </a:cubicBezTo>
                <a:cubicBezTo>
                  <a:pt x="110" y="116"/>
                  <a:pt x="91" y="109"/>
                  <a:pt x="89" y="100"/>
                </a:cubicBezTo>
                <a:cubicBezTo>
                  <a:pt x="89" y="100"/>
                  <a:pt x="89" y="100"/>
                  <a:pt x="89" y="100"/>
                </a:cubicBezTo>
                <a:cubicBezTo>
                  <a:pt x="89" y="100"/>
                  <a:pt x="89" y="100"/>
                  <a:pt x="89" y="100"/>
                </a:cubicBezTo>
                <a:cubicBezTo>
                  <a:pt x="89" y="100"/>
                  <a:pt x="89" y="100"/>
                  <a:pt x="89" y="99"/>
                </a:cubicBezTo>
                <a:cubicBezTo>
                  <a:pt x="89" y="99"/>
                  <a:pt x="89" y="99"/>
                  <a:pt x="89" y="99"/>
                </a:cubicBezTo>
                <a:cubicBezTo>
                  <a:pt x="89" y="42"/>
                  <a:pt x="89" y="42"/>
                  <a:pt x="89" y="42"/>
                </a:cubicBezTo>
                <a:cubicBezTo>
                  <a:pt x="96" y="50"/>
                  <a:pt x="115" y="54"/>
                  <a:pt x="133" y="54"/>
                </a:cubicBezTo>
                <a:cubicBezTo>
                  <a:pt x="151" y="54"/>
                  <a:pt x="170" y="50"/>
                  <a:pt x="176" y="42"/>
                </a:cubicBezTo>
                <a:close/>
                <a:moveTo>
                  <a:pt x="133" y="51"/>
                </a:moveTo>
                <a:cubicBezTo>
                  <a:pt x="157" y="51"/>
                  <a:pt x="176" y="44"/>
                  <a:pt x="176" y="35"/>
                </a:cubicBezTo>
                <a:cubicBezTo>
                  <a:pt x="176" y="26"/>
                  <a:pt x="157" y="19"/>
                  <a:pt x="133" y="19"/>
                </a:cubicBezTo>
                <a:cubicBezTo>
                  <a:pt x="109" y="19"/>
                  <a:pt x="89" y="26"/>
                  <a:pt x="89" y="35"/>
                </a:cubicBezTo>
                <a:cubicBezTo>
                  <a:pt x="89" y="44"/>
                  <a:pt x="109" y="51"/>
                  <a:pt x="133" y="51"/>
                </a:cubicBezTo>
                <a:close/>
                <a:moveTo>
                  <a:pt x="222" y="36"/>
                </a:moveTo>
                <a:cubicBezTo>
                  <a:pt x="204" y="36"/>
                  <a:pt x="186" y="31"/>
                  <a:pt x="179" y="24"/>
                </a:cubicBezTo>
                <a:cubicBezTo>
                  <a:pt x="179" y="80"/>
                  <a:pt x="179" y="80"/>
                  <a:pt x="179" y="80"/>
                </a:cubicBezTo>
                <a:cubicBezTo>
                  <a:pt x="179" y="80"/>
                  <a:pt x="178" y="80"/>
                  <a:pt x="178" y="81"/>
                </a:cubicBezTo>
                <a:cubicBezTo>
                  <a:pt x="178" y="81"/>
                  <a:pt x="179" y="81"/>
                  <a:pt x="179" y="81"/>
                </a:cubicBezTo>
                <a:cubicBezTo>
                  <a:pt x="179" y="82"/>
                  <a:pt x="179" y="82"/>
                  <a:pt x="179" y="82"/>
                </a:cubicBezTo>
                <a:cubicBezTo>
                  <a:pt x="179" y="82"/>
                  <a:pt x="179" y="82"/>
                  <a:pt x="179" y="82"/>
                </a:cubicBezTo>
                <a:cubicBezTo>
                  <a:pt x="180" y="90"/>
                  <a:pt x="199" y="97"/>
                  <a:pt x="222" y="97"/>
                </a:cubicBezTo>
                <a:cubicBezTo>
                  <a:pt x="245" y="97"/>
                  <a:pt x="264" y="90"/>
                  <a:pt x="266" y="82"/>
                </a:cubicBezTo>
                <a:cubicBezTo>
                  <a:pt x="266" y="82"/>
                  <a:pt x="266" y="82"/>
                  <a:pt x="266" y="82"/>
                </a:cubicBezTo>
                <a:cubicBezTo>
                  <a:pt x="266" y="23"/>
                  <a:pt x="266" y="23"/>
                  <a:pt x="266" y="23"/>
                </a:cubicBezTo>
                <a:cubicBezTo>
                  <a:pt x="259" y="31"/>
                  <a:pt x="240" y="36"/>
                  <a:pt x="222" y="36"/>
                </a:cubicBezTo>
                <a:close/>
                <a:moveTo>
                  <a:pt x="222" y="33"/>
                </a:moveTo>
                <a:cubicBezTo>
                  <a:pt x="246" y="33"/>
                  <a:pt x="266" y="25"/>
                  <a:pt x="266" y="16"/>
                </a:cubicBezTo>
                <a:cubicBezTo>
                  <a:pt x="266" y="8"/>
                  <a:pt x="246" y="0"/>
                  <a:pt x="222" y="0"/>
                </a:cubicBezTo>
                <a:cubicBezTo>
                  <a:pt x="198" y="0"/>
                  <a:pt x="178" y="8"/>
                  <a:pt x="178" y="16"/>
                </a:cubicBezTo>
                <a:cubicBezTo>
                  <a:pt x="178" y="25"/>
                  <a:pt x="198" y="33"/>
                  <a:pt x="222" y="33"/>
                </a:cubicBezTo>
                <a:close/>
                <a:moveTo>
                  <a:pt x="43" y="36"/>
                </a:moveTo>
                <a:cubicBezTo>
                  <a:pt x="26" y="36"/>
                  <a:pt x="7" y="32"/>
                  <a:pt x="0" y="24"/>
                </a:cubicBezTo>
                <a:cubicBezTo>
                  <a:pt x="0" y="81"/>
                  <a:pt x="0" y="81"/>
                  <a:pt x="0" y="81"/>
                </a:cubicBezTo>
                <a:cubicBezTo>
                  <a:pt x="0" y="81"/>
                  <a:pt x="0" y="81"/>
                  <a:pt x="0" y="81"/>
                </a:cubicBezTo>
                <a:cubicBezTo>
                  <a:pt x="0" y="82"/>
                  <a:pt x="0" y="82"/>
                  <a:pt x="0" y="82"/>
                </a:cubicBezTo>
                <a:cubicBezTo>
                  <a:pt x="0" y="82"/>
                  <a:pt x="0" y="82"/>
                  <a:pt x="0" y="82"/>
                </a:cubicBezTo>
                <a:cubicBezTo>
                  <a:pt x="0" y="82"/>
                  <a:pt x="0" y="82"/>
                  <a:pt x="0" y="82"/>
                </a:cubicBezTo>
                <a:cubicBezTo>
                  <a:pt x="1" y="91"/>
                  <a:pt x="20" y="98"/>
                  <a:pt x="43" y="98"/>
                </a:cubicBezTo>
                <a:cubicBezTo>
                  <a:pt x="67" y="98"/>
                  <a:pt x="85" y="91"/>
                  <a:pt x="87" y="82"/>
                </a:cubicBezTo>
                <a:cubicBezTo>
                  <a:pt x="87" y="82"/>
                  <a:pt x="87" y="82"/>
                  <a:pt x="87" y="82"/>
                </a:cubicBezTo>
                <a:cubicBezTo>
                  <a:pt x="87" y="24"/>
                  <a:pt x="87" y="24"/>
                  <a:pt x="87" y="24"/>
                </a:cubicBezTo>
                <a:cubicBezTo>
                  <a:pt x="80" y="32"/>
                  <a:pt x="61" y="36"/>
                  <a:pt x="43" y="36"/>
                </a:cubicBezTo>
                <a:close/>
                <a:moveTo>
                  <a:pt x="43" y="33"/>
                </a:moveTo>
                <a:cubicBezTo>
                  <a:pt x="68" y="33"/>
                  <a:pt x="87" y="26"/>
                  <a:pt x="87" y="17"/>
                </a:cubicBezTo>
                <a:cubicBezTo>
                  <a:pt x="87" y="8"/>
                  <a:pt x="68" y="1"/>
                  <a:pt x="43" y="1"/>
                </a:cubicBezTo>
                <a:cubicBezTo>
                  <a:pt x="19" y="1"/>
                  <a:pt x="0" y="8"/>
                  <a:pt x="0" y="17"/>
                </a:cubicBezTo>
                <a:cubicBezTo>
                  <a:pt x="0" y="26"/>
                  <a:pt x="19" y="33"/>
                  <a:pt x="43" y="33"/>
                </a:cubicBezTo>
                <a:close/>
              </a:path>
            </a:pathLst>
          </a:custGeom>
          <a:solidFill>
            <a:schemeClr val="tx2"/>
          </a:solidFill>
          <a:ln>
            <a:noFill/>
          </a:ln>
        </p:spPr>
        <p:style>
          <a:lnRef idx="0"/>
          <a:fillRef idx="0"/>
          <a:effectRef idx="0"/>
          <a:fontRef idx="minor"/>
        </p:style>
      </p:sp>
      <p:sp>
        <p:nvSpPr>
          <p:cNvPr id="1074" name="CustomShape 36"/>
          <p:cNvSpPr/>
          <p:nvPr/>
        </p:nvSpPr>
        <p:spPr>
          <a:xfrm>
            <a:off x="9277920" y="3895560"/>
            <a:ext cx="2913120" cy="949320"/>
          </a:xfrm>
          <a:prstGeom prst="rect">
            <a:avLst/>
          </a:prstGeom>
          <a:solidFill>
            <a:schemeClr val="tx1"/>
          </a:solidFill>
          <a:ln>
            <a:noFill/>
          </a:ln>
        </p:spPr>
        <p:style>
          <a:lnRef idx="0"/>
          <a:fillRef idx="0"/>
          <a:effectRef idx="0"/>
          <a:fontRef idx="minor"/>
        </p:style>
        <p:txBody>
          <a:bodyPr lIns="182880" rIns="182880" tIns="146160" bIns="146160">
            <a:spAutoFit/>
          </a:bodyPr>
          <a:p>
            <a:pPr>
              <a:lnSpc>
                <a:spcPct val="90000"/>
              </a:lnSpc>
              <a:spcAft>
                <a:spcPts val="601"/>
              </a:spcAft>
            </a:pPr>
            <a:r>
              <a:rPr b="0" lang="ru-RU" sz="1200" spc="-1" strike="noStrike">
                <a:solidFill>
                  <a:srgbClr val="3f3f3f"/>
                </a:solidFill>
                <a:latin typeface="Segoe UI"/>
              </a:rPr>
              <a:t>Continuous delivery enables high quality delivery </a:t>
            </a:r>
            <a:br/>
            <a:r>
              <a:rPr b="0" lang="ru-RU" sz="1200" spc="-1" strike="noStrike">
                <a:solidFill>
                  <a:srgbClr val="3f3f3f"/>
                </a:solidFill>
                <a:latin typeface="Segoe UI"/>
              </a:rPr>
              <a:t>to match the pace of development with full traceability </a:t>
            </a:r>
            <a:endParaRPr b="0" lang="ru-RU" sz="1200" spc="-1" strike="noStrike">
              <a:latin typeface="Arial"/>
            </a:endParaRPr>
          </a:p>
        </p:txBody>
      </p:sp>
      <p:sp>
        <p:nvSpPr>
          <p:cNvPr id="1075" name="CustomShape 37"/>
          <p:cNvSpPr/>
          <p:nvPr/>
        </p:nvSpPr>
        <p:spPr>
          <a:xfrm>
            <a:off x="92520" y="5918040"/>
            <a:ext cx="3412800" cy="785160"/>
          </a:xfrm>
          <a:prstGeom prst="rect">
            <a:avLst/>
          </a:prstGeom>
          <a:solidFill>
            <a:schemeClr val="tx1"/>
          </a:solidFill>
          <a:ln>
            <a:noFill/>
          </a:ln>
        </p:spPr>
        <p:style>
          <a:lnRef idx="0"/>
          <a:fillRef idx="0"/>
          <a:effectRef idx="0"/>
          <a:fontRef idx="minor"/>
        </p:style>
        <p:txBody>
          <a:bodyPr lIns="182880" rIns="182880" tIns="146160" bIns="146160">
            <a:spAutoFit/>
          </a:bodyPr>
          <a:p>
            <a:pPr>
              <a:lnSpc>
                <a:spcPct val="90000"/>
              </a:lnSpc>
              <a:spcAft>
                <a:spcPts val="601"/>
              </a:spcAft>
            </a:pPr>
            <a:r>
              <a:rPr b="0" lang="ru-RU" sz="1200" spc="-1" strike="noStrike">
                <a:solidFill>
                  <a:srgbClr val="3f3f3f"/>
                </a:solidFill>
                <a:latin typeface="Segoe UI"/>
              </a:rPr>
              <a:t>Continuous Testing enables finding availability and performance issues with Cloud based infrastructure</a:t>
            </a:r>
            <a:endParaRPr b="0" lang="ru-RU" sz="1200" spc="-1" strike="noStrike">
              <a:latin typeface="Arial"/>
            </a:endParaRPr>
          </a:p>
        </p:txBody>
      </p:sp>
      <p:sp>
        <p:nvSpPr>
          <p:cNvPr id="1076" name="CustomShape 38"/>
          <p:cNvSpPr/>
          <p:nvPr/>
        </p:nvSpPr>
        <p:spPr>
          <a:xfrm>
            <a:off x="9204840" y="2421000"/>
            <a:ext cx="2845800" cy="949320"/>
          </a:xfrm>
          <a:prstGeom prst="rect">
            <a:avLst/>
          </a:prstGeom>
          <a:solidFill>
            <a:schemeClr val="tx1"/>
          </a:solidFill>
          <a:ln>
            <a:noFill/>
          </a:ln>
        </p:spPr>
        <p:style>
          <a:lnRef idx="0"/>
          <a:fillRef idx="0"/>
          <a:effectRef idx="0"/>
          <a:fontRef idx="minor"/>
        </p:style>
        <p:txBody>
          <a:bodyPr lIns="182880" rIns="182880" tIns="146160" bIns="146160">
            <a:spAutoFit/>
          </a:bodyPr>
          <a:p>
            <a:pPr>
              <a:lnSpc>
                <a:spcPct val="90000"/>
              </a:lnSpc>
              <a:spcAft>
                <a:spcPts val="601"/>
              </a:spcAft>
            </a:pPr>
            <a:r>
              <a:rPr b="0" lang="ru-RU" sz="1200" spc="-1" strike="noStrike">
                <a:solidFill>
                  <a:srgbClr val="3f3f3f"/>
                </a:solidFill>
                <a:latin typeface="Segoe UI"/>
              </a:rPr>
              <a:t>Application Monitoring determines the next set of priorities and based on customer usage and code behaviors</a:t>
            </a:r>
            <a:endParaRPr b="0" lang="ru-RU" sz="1200" spc="-1" strike="noStrike">
              <a:latin typeface="Arial"/>
            </a:endParaRPr>
          </a:p>
        </p:txBody>
      </p:sp>
      <p:sp>
        <p:nvSpPr>
          <p:cNvPr id="1077" name="CustomShape 39"/>
          <p:cNvSpPr/>
          <p:nvPr/>
        </p:nvSpPr>
        <p:spPr>
          <a:xfrm>
            <a:off x="129960" y="944640"/>
            <a:ext cx="3375360" cy="621000"/>
          </a:xfrm>
          <a:prstGeom prst="rect">
            <a:avLst/>
          </a:prstGeom>
          <a:solidFill>
            <a:schemeClr val="tx1"/>
          </a:solidFill>
          <a:ln>
            <a:noFill/>
          </a:ln>
        </p:spPr>
        <p:style>
          <a:lnRef idx="0"/>
          <a:fillRef idx="0"/>
          <a:effectRef idx="0"/>
          <a:fontRef idx="minor"/>
        </p:style>
        <p:txBody>
          <a:bodyPr lIns="182880" rIns="182880" tIns="146160" bIns="146160">
            <a:spAutoFit/>
          </a:bodyPr>
          <a:p>
            <a:pPr>
              <a:lnSpc>
                <a:spcPct val="90000"/>
              </a:lnSpc>
              <a:spcAft>
                <a:spcPts val="601"/>
              </a:spcAft>
            </a:pPr>
            <a:r>
              <a:rPr b="0" lang="ru-RU" sz="1200" spc="-1" strike="noStrike">
                <a:solidFill>
                  <a:srgbClr val="3f3f3f"/>
                </a:solidFill>
                <a:latin typeface="Segoe UI"/>
              </a:rPr>
              <a:t>The agile methodologies are </a:t>
            </a:r>
            <a:br/>
            <a:r>
              <a:rPr b="0" lang="ru-RU" sz="1200" spc="-1" strike="noStrike">
                <a:solidFill>
                  <a:srgbClr val="3f3f3f"/>
                </a:solidFill>
                <a:latin typeface="Segoe UI"/>
              </a:rPr>
              <a:t>accelerating the construction process</a:t>
            </a:r>
            <a:endParaRPr b="0" lang="ru-RU" sz="1200" spc="-1" strike="noStrike">
              <a:latin typeface="Arial"/>
            </a:endParaRPr>
          </a:p>
        </p:txBody>
      </p:sp>
      <p:sp>
        <p:nvSpPr>
          <p:cNvPr id="1078" name="CustomShape 40"/>
          <p:cNvSpPr/>
          <p:nvPr/>
        </p:nvSpPr>
        <p:spPr>
          <a:xfrm flipH="1" flipV="1" rot="10800000">
            <a:off x="2552760" y="3894840"/>
            <a:ext cx="1488240" cy="447480"/>
          </a:xfrm>
          <a:prstGeom prst="bentArrow">
            <a:avLst>
              <a:gd name="adj1" fmla="val 8047"/>
              <a:gd name="adj2" fmla="val 8417"/>
              <a:gd name="adj3" fmla="val 9692"/>
              <a:gd name="adj4" fmla="val 43750"/>
            </a:avLst>
          </a:prstGeom>
          <a:solidFill>
            <a:schemeClr val="tx1">
              <a:lumMod val="50000"/>
            </a:schemeClr>
          </a:solidFill>
          <a:ln w="9360">
            <a:noFill/>
          </a:ln>
        </p:spPr>
        <p:style>
          <a:lnRef idx="0"/>
          <a:fillRef idx="0"/>
          <a:effectRef idx="0"/>
          <a:fontRef idx="minor"/>
        </p:style>
      </p:sp>
      <p:sp>
        <p:nvSpPr>
          <p:cNvPr id="1079" name="CustomShape 41"/>
          <p:cNvSpPr/>
          <p:nvPr/>
        </p:nvSpPr>
        <p:spPr>
          <a:xfrm>
            <a:off x="19800" y="3849480"/>
            <a:ext cx="2935800" cy="785160"/>
          </a:xfrm>
          <a:prstGeom prst="rect">
            <a:avLst/>
          </a:prstGeom>
          <a:solidFill>
            <a:schemeClr val="tx1"/>
          </a:solidFill>
          <a:ln>
            <a:noFill/>
          </a:ln>
        </p:spPr>
        <p:style>
          <a:lnRef idx="0"/>
          <a:fillRef idx="0"/>
          <a:effectRef idx="0"/>
          <a:fontRef idx="minor"/>
        </p:style>
        <p:txBody>
          <a:bodyPr lIns="182880" rIns="182880" tIns="146160" bIns="146160">
            <a:spAutoFit/>
          </a:bodyPr>
          <a:p>
            <a:pPr>
              <a:lnSpc>
                <a:spcPct val="90000"/>
              </a:lnSpc>
              <a:spcAft>
                <a:spcPts val="601"/>
              </a:spcAft>
            </a:pPr>
            <a:r>
              <a:rPr b="0" lang="ru-RU" sz="1200" spc="-1" strike="noStrike">
                <a:solidFill>
                  <a:srgbClr val="3f3f3f"/>
                </a:solidFill>
                <a:latin typeface="Segoe UI"/>
              </a:rPr>
              <a:t>Continuous Integration reduces rework and unnecessary churn in the integration process</a:t>
            </a:r>
            <a:r>
              <a:rPr b="0" lang="ru-RU" sz="1200" spc="-1" strike="noStrike">
                <a:solidFill>
                  <a:srgbClr val="3f3f3f"/>
                </a:solidFill>
                <a:latin typeface="Segoe UI"/>
              </a:rPr>
              <a:t>	</a:t>
            </a:r>
            <a:r>
              <a:rPr b="0" lang="ru-RU" sz="1200" spc="-1" strike="noStrike">
                <a:solidFill>
                  <a:srgbClr val="3f3f3f"/>
                </a:solidFill>
                <a:latin typeface="Segoe UI"/>
              </a:rPr>
              <a:t> </a:t>
            </a:r>
            <a:endParaRPr b="0" lang="ru-RU" sz="1200" spc="-1" strike="noStrike">
              <a:latin typeface="Arial"/>
            </a:endParaRPr>
          </a:p>
        </p:txBody>
      </p:sp>
      <p:sp>
        <p:nvSpPr>
          <p:cNvPr id="1080" name="CustomShape 42"/>
          <p:cNvSpPr/>
          <p:nvPr/>
        </p:nvSpPr>
        <p:spPr>
          <a:xfrm rot="10800000">
            <a:off x="7755840" y="5124240"/>
            <a:ext cx="2820960" cy="491760"/>
          </a:xfrm>
          <a:prstGeom prst="bentArrow">
            <a:avLst>
              <a:gd name="adj1" fmla="val 8047"/>
              <a:gd name="adj2" fmla="val 8417"/>
              <a:gd name="adj3" fmla="val 9692"/>
              <a:gd name="adj4" fmla="val 43750"/>
            </a:avLst>
          </a:prstGeom>
          <a:solidFill>
            <a:schemeClr val="tx1">
              <a:lumMod val="50000"/>
            </a:schemeClr>
          </a:solidFill>
          <a:ln w="9360">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081" name="TextShape 1"/>
          <p:cNvSpPr txBox="1"/>
          <p:nvPr/>
        </p:nvSpPr>
        <p:spPr>
          <a:xfrm>
            <a:off x="275040" y="360"/>
            <a:ext cx="11887560" cy="916920"/>
          </a:xfrm>
          <a:prstGeom prst="rect">
            <a:avLst/>
          </a:prstGeom>
          <a:noFill/>
          <a:ln>
            <a:noFill/>
          </a:ln>
        </p:spPr>
        <p:txBody>
          <a:bodyPr lIns="146160" rIns="146160" tIns="91440" bIns="91440">
            <a:normAutofit fontScale="28000"/>
          </a:bodyPr>
          <a:p>
            <a:pPr>
              <a:lnSpc>
                <a:spcPct val="90000"/>
              </a:lnSpc>
            </a:pPr>
            <a:r>
              <a:rPr b="0" lang="en-US" sz="5400" spc="-103" strike="noStrike">
                <a:solidFill>
                  <a:srgbClr val="ffffff"/>
                </a:solidFill>
                <a:latin typeface="Segoe UI Light"/>
              </a:rPr>
              <a:t>Agile Planning</a:t>
            </a:r>
            <a:br/>
            <a:r>
              <a:rPr b="0" lang="en-US" sz="5400" spc="-103" strike="noStrike">
                <a:solidFill>
                  <a:srgbClr val="ffffff"/>
                </a:solidFill>
                <a:latin typeface="Segoe UI Light"/>
              </a:rPr>
              <a:t>	</a:t>
            </a:r>
            <a:r>
              <a:rPr b="0" lang="en-US" sz="5400" spc="-103" strike="noStrike">
                <a:solidFill>
                  <a:srgbClr val="ffffff"/>
                </a:solidFill>
                <a:latin typeface="Segoe UI Light"/>
              </a:rPr>
              <a:t>	</a:t>
            </a:r>
            <a:r>
              <a:rPr b="0" lang="en-US" sz="5400" spc="-103" strike="noStrike">
                <a:solidFill>
                  <a:srgbClr val="ffffff"/>
                </a:solidFill>
                <a:latin typeface="Segoe UI Light"/>
              </a:rPr>
              <a:t>	</a:t>
            </a:r>
            <a:r>
              <a:rPr b="0" lang="en-US" sz="5400" spc="-103" strike="noStrike">
                <a:solidFill>
                  <a:srgbClr val="ffffff"/>
                </a:solidFill>
                <a:latin typeface="Segoe UI Light"/>
              </a:rPr>
              <a:t>	</a:t>
            </a:r>
            <a:r>
              <a:rPr b="0" lang="en-US" sz="4800" spc="-103" strike="noStrike">
                <a:solidFill>
                  <a:srgbClr val="bfbfbf"/>
                </a:solidFill>
                <a:latin typeface="Segoe UI Light"/>
              </a:rPr>
              <a:t>with Team Foundation Server</a:t>
            </a:r>
            <a:endParaRPr b="0" lang="en-US" sz="4800" spc="-1" strike="noStrike">
              <a:solidFill>
                <a:srgbClr val="ffffff"/>
              </a:solidFill>
              <a:latin typeface="Segoe UI"/>
            </a:endParaRPr>
          </a:p>
        </p:txBody>
      </p:sp>
      <p:grpSp>
        <p:nvGrpSpPr>
          <p:cNvPr id="1082" name="Group 2"/>
          <p:cNvGrpSpPr/>
          <p:nvPr/>
        </p:nvGrpSpPr>
        <p:grpSpPr>
          <a:xfrm>
            <a:off x="5040" y="1690200"/>
            <a:ext cx="12532320" cy="4873680"/>
            <a:chOff x="5040" y="1690200"/>
            <a:chExt cx="12532320" cy="4873680"/>
          </a:xfrm>
        </p:grpSpPr>
        <p:sp>
          <p:nvSpPr>
            <p:cNvPr id="1083" name="CustomShape 3"/>
            <p:cNvSpPr/>
            <p:nvPr/>
          </p:nvSpPr>
          <p:spPr>
            <a:xfrm>
              <a:off x="5040" y="1690200"/>
              <a:ext cx="2320560" cy="1856160"/>
            </a:xfrm>
            <a:prstGeom prst="rect">
              <a:avLst/>
            </a:prstGeom>
            <a:blipFill rotWithShape="0">
              <a:blip r:embed="rId1"/>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84" name="CustomShape 4"/>
            <p:cNvSpPr/>
            <p:nvPr/>
          </p:nvSpPr>
          <p:spPr>
            <a:xfrm>
              <a:off x="214200" y="3361320"/>
              <a:ext cx="2065320" cy="649440"/>
            </a:xfrm>
            <a:prstGeom prst="wedgeRectCallout">
              <a:avLst>
                <a:gd name="adj1" fmla="val 20250"/>
                <a:gd name="adj2" fmla="val -60700"/>
              </a:avLst>
            </a:prstGeom>
            <a:solidFill>
              <a:schemeClr val="accent2">
                <a:hueOff val="0"/>
                <a:satOff val="0"/>
                <a:lumOff val="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Groom, Prioritize, Align your Backlogs</a:t>
              </a:r>
              <a:endParaRPr b="0" lang="ru-RU" sz="1300" spc="-1" strike="noStrike">
                <a:latin typeface="Arial"/>
              </a:endParaRPr>
            </a:p>
          </p:txBody>
        </p:sp>
        <p:sp>
          <p:nvSpPr>
            <p:cNvPr id="1085" name="CustomShape 5"/>
            <p:cNvSpPr/>
            <p:nvPr/>
          </p:nvSpPr>
          <p:spPr>
            <a:xfrm>
              <a:off x="2558160" y="1690200"/>
              <a:ext cx="2320560" cy="1856160"/>
            </a:xfrm>
            <a:prstGeom prst="rect">
              <a:avLst/>
            </a:prstGeom>
            <a:blipFill rotWithShape="0">
              <a:blip r:embed="rId2"/>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86" name="CustomShape 6"/>
            <p:cNvSpPr/>
            <p:nvPr/>
          </p:nvSpPr>
          <p:spPr>
            <a:xfrm>
              <a:off x="2766960" y="3361320"/>
              <a:ext cx="2065320" cy="649440"/>
            </a:xfrm>
            <a:prstGeom prst="wedgeRectCallout">
              <a:avLst>
                <a:gd name="adj1" fmla="val 20250"/>
                <a:gd name="adj2" fmla="val -60700"/>
              </a:avLst>
            </a:prstGeom>
            <a:solidFill>
              <a:schemeClr val="accent2">
                <a:hueOff val="-918486"/>
                <a:satOff val="-985"/>
                <a:lumOff val="24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Groom, Estimate, Execute with SCRUM</a:t>
              </a:r>
              <a:endParaRPr b="0" lang="ru-RU" sz="1300" spc="-1" strike="noStrike">
                <a:latin typeface="Arial"/>
              </a:endParaRPr>
            </a:p>
          </p:txBody>
        </p:sp>
        <p:sp>
          <p:nvSpPr>
            <p:cNvPr id="1087" name="CustomShape 7"/>
            <p:cNvSpPr/>
            <p:nvPr/>
          </p:nvSpPr>
          <p:spPr>
            <a:xfrm>
              <a:off x="5110920" y="1690200"/>
              <a:ext cx="2320560" cy="1856160"/>
            </a:xfrm>
            <a:prstGeom prst="rect">
              <a:avLst/>
            </a:prstGeom>
            <a:blipFill rotWithShape="0">
              <a:blip r:embed="rId3"/>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88" name="CustomShape 8"/>
            <p:cNvSpPr/>
            <p:nvPr/>
          </p:nvSpPr>
          <p:spPr>
            <a:xfrm>
              <a:off x="5319720" y="3361320"/>
              <a:ext cx="2065320" cy="649440"/>
            </a:xfrm>
            <a:prstGeom prst="wedgeRectCallout">
              <a:avLst>
                <a:gd name="adj1" fmla="val 20250"/>
                <a:gd name="adj2" fmla="val -60700"/>
              </a:avLst>
            </a:prstGeom>
            <a:solidFill>
              <a:schemeClr val="accent2">
                <a:hueOff val="-1836972"/>
                <a:satOff val="-1970"/>
                <a:lumOff val="48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Monitor flow and visualize work with Kanban</a:t>
              </a:r>
              <a:endParaRPr b="0" lang="ru-RU" sz="1300" spc="-1" strike="noStrike">
                <a:latin typeface="Arial"/>
              </a:endParaRPr>
            </a:p>
          </p:txBody>
        </p:sp>
        <p:sp>
          <p:nvSpPr>
            <p:cNvPr id="1089" name="CustomShape 9"/>
            <p:cNvSpPr/>
            <p:nvPr/>
          </p:nvSpPr>
          <p:spPr>
            <a:xfrm>
              <a:off x="7664040" y="1690200"/>
              <a:ext cx="2320560" cy="1856160"/>
            </a:xfrm>
            <a:prstGeom prst="rect">
              <a:avLst/>
            </a:prstGeom>
            <a:blipFill rotWithShape="0">
              <a:blip r:embed="rId4"/>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90" name="CustomShape 10"/>
            <p:cNvSpPr/>
            <p:nvPr/>
          </p:nvSpPr>
          <p:spPr>
            <a:xfrm>
              <a:off x="7872840" y="3361320"/>
              <a:ext cx="2065320" cy="649440"/>
            </a:xfrm>
            <a:prstGeom prst="wedgeRectCallout">
              <a:avLst>
                <a:gd name="adj1" fmla="val 20250"/>
                <a:gd name="adj2" fmla="val -60700"/>
              </a:avLst>
            </a:prstGeom>
            <a:solidFill>
              <a:schemeClr val="accent2">
                <a:hueOff val="-2755459"/>
                <a:satOff val="-2954"/>
                <a:lumOff val="72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Bring Together the Essentials with Dashboards</a:t>
              </a:r>
              <a:endParaRPr b="0" lang="ru-RU" sz="1300" spc="-1" strike="noStrike">
                <a:latin typeface="Arial"/>
              </a:endParaRPr>
            </a:p>
          </p:txBody>
        </p:sp>
        <p:sp>
          <p:nvSpPr>
            <p:cNvPr id="1091" name="CustomShape 11"/>
            <p:cNvSpPr/>
            <p:nvPr/>
          </p:nvSpPr>
          <p:spPr>
            <a:xfrm>
              <a:off x="10216800" y="1690200"/>
              <a:ext cx="2320560" cy="1856160"/>
            </a:xfrm>
            <a:prstGeom prst="rect">
              <a:avLst/>
            </a:prstGeom>
            <a:blipFill rotWithShape="0">
              <a:blip r:embed="rId5"/>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92" name="CustomShape 12"/>
            <p:cNvSpPr/>
            <p:nvPr/>
          </p:nvSpPr>
          <p:spPr>
            <a:xfrm>
              <a:off x="10425600" y="3361320"/>
              <a:ext cx="2065320" cy="649440"/>
            </a:xfrm>
            <a:prstGeom prst="wedgeRectCallout">
              <a:avLst>
                <a:gd name="adj1" fmla="val 20250"/>
                <a:gd name="adj2" fmla="val -60700"/>
              </a:avLst>
            </a:prstGeom>
            <a:solidFill>
              <a:schemeClr val="accent2">
                <a:hueOff val="-3673945"/>
                <a:satOff val="-3939"/>
                <a:lumOff val="96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Enable better Stand-Ups with Task Boards</a:t>
              </a:r>
              <a:endParaRPr b="0" lang="ru-RU" sz="1300" spc="-1" strike="noStrike">
                <a:latin typeface="Arial"/>
              </a:endParaRPr>
            </a:p>
          </p:txBody>
        </p:sp>
        <p:sp>
          <p:nvSpPr>
            <p:cNvPr id="1093" name="CustomShape 13"/>
            <p:cNvSpPr/>
            <p:nvPr/>
          </p:nvSpPr>
          <p:spPr>
            <a:xfrm>
              <a:off x="5040" y="4243320"/>
              <a:ext cx="2320560" cy="1856160"/>
            </a:xfrm>
            <a:prstGeom prst="rect">
              <a:avLst/>
            </a:prstGeom>
            <a:blipFill rotWithShape="0">
              <a:blip r:embed="rId6"/>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94" name="CustomShape 14"/>
            <p:cNvSpPr/>
            <p:nvPr/>
          </p:nvSpPr>
          <p:spPr>
            <a:xfrm>
              <a:off x="214200" y="5914440"/>
              <a:ext cx="2065320" cy="649440"/>
            </a:xfrm>
            <a:prstGeom prst="wedgeRectCallout">
              <a:avLst>
                <a:gd name="adj1" fmla="val 20250"/>
                <a:gd name="adj2" fmla="val -60700"/>
              </a:avLst>
            </a:prstGeom>
            <a:solidFill>
              <a:schemeClr val="accent2">
                <a:hueOff val="-4592431"/>
                <a:satOff val="-4924"/>
                <a:lumOff val="120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Traceability and Visibility of code changes </a:t>
              </a:r>
              <a:endParaRPr b="0" lang="ru-RU" sz="1300" spc="-1" strike="noStrike">
                <a:latin typeface="Arial"/>
              </a:endParaRPr>
            </a:p>
          </p:txBody>
        </p:sp>
        <p:sp>
          <p:nvSpPr>
            <p:cNvPr id="1095" name="CustomShape 15"/>
            <p:cNvSpPr/>
            <p:nvPr/>
          </p:nvSpPr>
          <p:spPr>
            <a:xfrm>
              <a:off x="2558160" y="4243320"/>
              <a:ext cx="2320560" cy="1856160"/>
            </a:xfrm>
            <a:prstGeom prst="rect">
              <a:avLst/>
            </a:prstGeom>
            <a:blipFill rotWithShape="0">
              <a:blip r:embed="rId7"/>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96" name="CustomShape 16"/>
            <p:cNvSpPr/>
            <p:nvPr/>
          </p:nvSpPr>
          <p:spPr>
            <a:xfrm>
              <a:off x="2766960" y="5914440"/>
              <a:ext cx="2065320" cy="649440"/>
            </a:xfrm>
            <a:prstGeom prst="wedgeRectCallout">
              <a:avLst>
                <a:gd name="adj1" fmla="val 20250"/>
                <a:gd name="adj2" fmla="val -60700"/>
              </a:avLst>
            </a:prstGeom>
            <a:solidFill>
              <a:schemeClr val="accent2">
                <a:hueOff val="-5510917"/>
                <a:satOff val="-5909"/>
                <a:lumOff val="144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Map your backlog to business scenarios </a:t>
              </a:r>
              <a:endParaRPr b="0" lang="ru-RU" sz="1300" spc="-1" strike="noStrike">
                <a:latin typeface="Arial"/>
              </a:endParaRPr>
            </a:p>
          </p:txBody>
        </p:sp>
        <p:sp>
          <p:nvSpPr>
            <p:cNvPr id="1097" name="CustomShape 17"/>
            <p:cNvSpPr/>
            <p:nvPr/>
          </p:nvSpPr>
          <p:spPr>
            <a:xfrm>
              <a:off x="5110920" y="4243320"/>
              <a:ext cx="2320560" cy="1856160"/>
            </a:xfrm>
            <a:prstGeom prst="rect">
              <a:avLst/>
            </a:prstGeom>
            <a:blipFill rotWithShape="0">
              <a:blip r:embed="rId8"/>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098" name="CustomShape 18"/>
            <p:cNvSpPr/>
            <p:nvPr/>
          </p:nvSpPr>
          <p:spPr>
            <a:xfrm>
              <a:off x="5319720" y="5914440"/>
              <a:ext cx="2065320" cy="649440"/>
            </a:xfrm>
            <a:prstGeom prst="wedgeRectCallout">
              <a:avLst>
                <a:gd name="adj1" fmla="val 20250"/>
                <a:gd name="adj2" fmla="val -60700"/>
              </a:avLst>
            </a:prstGeom>
            <a:solidFill>
              <a:schemeClr val="accent2">
                <a:hueOff val="-6429403"/>
                <a:satOff val="-6893"/>
                <a:lumOff val="168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Charts giving visibility into What Matters</a:t>
              </a:r>
              <a:endParaRPr b="0" lang="ru-RU" sz="1300" spc="-1" strike="noStrike">
                <a:latin typeface="Arial"/>
              </a:endParaRPr>
            </a:p>
          </p:txBody>
        </p:sp>
        <p:sp>
          <p:nvSpPr>
            <p:cNvPr id="1099" name="CustomShape 19"/>
            <p:cNvSpPr/>
            <p:nvPr/>
          </p:nvSpPr>
          <p:spPr>
            <a:xfrm>
              <a:off x="7664040" y="4243320"/>
              <a:ext cx="2320560" cy="1856160"/>
            </a:xfrm>
            <a:prstGeom prst="rect">
              <a:avLst/>
            </a:prstGeom>
            <a:blipFill rotWithShape="0">
              <a:blip r:embed="rId9"/>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100" name="CustomShape 20"/>
            <p:cNvSpPr/>
            <p:nvPr/>
          </p:nvSpPr>
          <p:spPr>
            <a:xfrm>
              <a:off x="7872840" y="5914440"/>
              <a:ext cx="2065320" cy="649440"/>
            </a:xfrm>
            <a:prstGeom prst="wedgeRectCallout">
              <a:avLst>
                <a:gd name="adj1" fmla="val 20250"/>
                <a:gd name="adj2" fmla="val -60700"/>
              </a:avLst>
            </a:prstGeom>
            <a:solidFill>
              <a:schemeClr val="accent2">
                <a:hueOff val="-7347889"/>
                <a:satOff val="-7878"/>
                <a:lumOff val="192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Look Ahead with Confidence</a:t>
              </a:r>
              <a:endParaRPr b="0" lang="ru-RU" sz="1300" spc="-1" strike="noStrike">
                <a:latin typeface="Arial"/>
              </a:endParaRPr>
            </a:p>
          </p:txBody>
        </p:sp>
        <p:sp>
          <p:nvSpPr>
            <p:cNvPr id="1101" name="CustomShape 21"/>
            <p:cNvSpPr/>
            <p:nvPr/>
          </p:nvSpPr>
          <p:spPr>
            <a:xfrm>
              <a:off x="10216800" y="4243320"/>
              <a:ext cx="2320560" cy="1856160"/>
            </a:xfrm>
            <a:prstGeom prst="rect">
              <a:avLst/>
            </a:prstGeom>
            <a:blipFill rotWithShape="0">
              <a:blip r:embed="rId10"/>
              <a:stretch>
                <a:fillRect/>
              </a:stretch>
            </a:blipFill>
            <a:ln>
              <a:noFill/>
            </a:ln>
            <a:scene3d>
              <a:camera prst="orthographicFront"/>
              <a:lightRig rig="threePt" dir="t"/>
            </a:scene3d>
            <a:sp3d extrusionH="63500" contourW="12700" z="-381000" prstMaterial="matte">
              <a:contourClr>
                <a:schemeClr val="lt1"/>
              </a:contourClr>
            </a:sp3d>
          </p:spPr>
          <p:style>
            <a:lnRef idx="0"/>
            <a:fillRef idx="0"/>
            <a:effectRef idx="0"/>
            <a:fontRef idx="minor"/>
          </p:style>
        </p:sp>
        <p:sp>
          <p:nvSpPr>
            <p:cNvPr id="1102" name="CustomShape 22"/>
            <p:cNvSpPr/>
            <p:nvPr/>
          </p:nvSpPr>
          <p:spPr>
            <a:xfrm>
              <a:off x="10425600" y="5914440"/>
              <a:ext cx="2065320" cy="649440"/>
            </a:xfrm>
            <a:prstGeom prst="wedgeRectCallout">
              <a:avLst>
                <a:gd name="adj1" fmla="val 20250"/>
                <a:gd name="adj2" fmla="val -60700"/>
              </a:avLst>
            </a:prstGeom>
            <a:solidFill>
              <a:schemeClr val="accent2">
                <a:hueOff val="-8266375"/>
                <a:satOff val="-8863"/>
                <a:lumOff val="2160"/>
                <a:alphaOff val="0"/>
              </a:schemeClr>
            </a:solidFill>
            <a:ln>
              <a:noFill/>
            </a:ln>
            <a:scene3d>
              <a:camera prst="orthographicFront"/>
              <a:lightRig rig="threePt" dir="t"/>
            </a:scene3d>
            <a:sp3d extrusionH="381000" contourW="38100" prstMaterial="matte">
              <a:contourClr>
                <a:schemeClr val="lt1"/>
              </a:contourClr>
            </a:sp3d>
          </p:spPr>
          <p:style>
            <a:lnRef idx="0"/>
            <a:fillRef idx="0"/>
            <a:effectRef idx="0"/>
            <a:fontRef idx="minor"/>
          </p:style>
          <p:txBody>
            <a:bodyPr lIns="49680" rIns="49680" tIns="49680" bIns="49680" anchor="ctr">
              <a:noAutofit/>
            </a:bodyPr>
            <a:p>
              <a:pPr algn="ctr">
                <a:lnSpc>
                  <a:spcPct val="90000"/>
                </a:lnSpc>
                <a:spcAft>
                  <a:spcPts val="456"/>
                </a:spcAft>
              </a:pPr>
              <a:r>
                <a:rPr b="0" lang="ru-RU" sz="1300" spc="-1" strike="noStrike">
                  <a:solidFill>
                    <a:srgbClr val="ffffff"/>
                  </a:solidFill>
                  <a:latin typeface="Segoe UI"/>
                </a:rPr>
                <a:t>Queries that let you Keep Track of Everything</a:t>
              </a:r>
              <a:endParaRPr b="0" lang="ru-RU" sz="1300" spc="-1" strike="noStrike">
                <a:latin typeface="Arial"/>
              </a:endParaRPr>
            </a:p>
          </p:txBody>
        </p:sp>
      </p:grpSp>
      <p:grpSp>
        <p:nvGrpSpPr>
          <p:cNvPr id="1103" name="Group 23"/>
          <p:cNvGrpSpPr/>
          <p:nvPr/>
        </p:nvGrpSpPr>
        <p:grpSpPr>
          <a:xfrm>
            <a:off x="0" y="0"/>
            <a:ext cx="36000" cy="36000"/>
            <a:chOff x="0" y="0"/>
            <a:chExt cx="36000" cy="36000"/>
          </a:xfrm>
        </p:grpSpPr>
      </p:gr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104" name="TextShape 1"/>
          <p:cNvSpPr txBox="1"/>
          <p:nvPr/>
        </p:nvSpPr>
        <p:spPr>
          <a:xfrm>
            <a:off x="275400" y="22320"/>
            <a:ext cx="11887560" cy="916920"/>
          </a:xfrm>
          <a:prstGeom prst="rect">
            <a:avLst/>
          </a:prstGeom>
          <a:noFill/>
          <a:ln>
            <a:noFill/>
          </a:ln>
        </p:spPr>
        <p:txBody>
          <a:bodyPr lIns="146160" rIns="146160" tIns="91440" bIns="91440">
            <a:normAutofit fontScale="28000"/>
          </a:bodyPr>
          <a:p>
            <a:pPr>
              <a:lnSpc>
                <a:spcPct val="90000"/>
              </a:lnSpc>
            </a:pPr>
            <a:r>
              <a:rPr b="0" lang="en-US" sz="5400" spc="-103" strike="noStrike">
                <a:solidFill>
                  <a:srgbClr val="505050"/>
                </a:solidFill>
                <a:latin typeface="Segoe UI Light"/>
              </a:rPr>
              <a:t>Continuous</a:t>
            </a:r>
            <a:r>
              <a:rPr b="0" lang="en-US" sz="5400" spc="-103" strike="noStrike">
                <a:solidFill>
                  <a:srgbClr val="ffffff"/>
                </a:solidFill>
                <a:latin typeface="Segoe UI Light"/>
              </a:rPr>
              <a:t> </a:t>
            </a:r>
            <a:r>
              <a:rPr b="0" lang="en-US" sz="5400" spc="-103" strike="noStrike">
                <a:solidFill>
                  <a:srgbClr val="505050"/>
                </a:solidFill>
                <a:latin typeface="Segoe UI Light"/>
              </a:rPr>
              <a:t>Integration</a:t>
            </a:r>
            <a:br/>
            <a:r>
              <a:rPr b="0" lang="en-US" sz="5400" spc="-103" strike="noStrike">
                <a:solidFill>
                  <a:srgbClr val="ffffff"/>
                </a:solidFill>
                <a:latin typeface="Segoe UI Light"/>
              </a:rPr>
              <a:t>Obtaining DevOps speed</a:t>
            </a:r>
            <a:endParaRPr b="0" lang="en-US" sz="5400" spc="-1" strike="noStrike">
              <a:solidFill>
                <a:srgbClr val="ffffff"/>
              </a:solidFill>
              <a:latin typeface="Segoe UI"/>
            </a:endParaRPr>
          </a:p>
        </p:txBody>
      </p:sp>
      <p:grpSp>
        <p:nvGrpSpPr>
          <p:cNvPr id="1105" name="Group 2"/>
          <p:cNvGrpSpPr/>
          <p:nvPr/>
        </p:nvGrpSpPr>
        <p:grpSpPr>
          <a:xfrm>
            <a:off x="12600" y="1592640"/>
            <a:ext cx="12434400" cy="5403600"/>
            <a:chOff x="12600" y="1592640"/>
            <a:chExt cx="12434400" cy="5403600"/>
          </a:xfrm>
        </p:grpSpPr>
        <p:sp>
          <p:nvSpPr>
            <p:cNvPr id="1106" name="CustomShape 3"/>
            <p:cNvSpPr/>
            <p:nvPr/>
          </p:nvSpPr>
          <p:spPr>
            <a:xfrm>
              <a:off x="12600" y="1592640"/>
              <a:ext cx="12434400" cy="1713960"/>
            </a:xfrm>
            <a:prstGeom prst="roundRect">
              <a:avLst>
                <a:gd name="adj" fmla="val 100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734560" rIns="76320" tIns="76320" bIns="76320" anchor="ctr">
              <a:noAutofit/>
            </a:bodyPr>
            <a:p>
              <a:pPr>
                <a:lnSpc>
                  <a:spcPct val="90000"/>
                </a:lnSpc>
                <a:spcAft>
                  <a:spcPts val="700"/>
                </a:spcAft>
              </a:pPr>
              <a:r>
                <a:rPr b="0" lang="ru-RU" sz="2000" spc="-1" strike="noStrike">
                  <a:solidFill>
                    <a:srgbClr val="ffffff"/>
                  </a:solidFill>
                  <a:latin typeface="Segoe UI"/>
                </a:rPr>
                <a:t>Reuse your existing Assets – MSBuild, Ant, Make, Maven, Gradle</a:t>
              </a:r>
              <a:endParaRPr b="0" lang="ru-RU" sz="2000" spc="-1" strike="noStrike">
                <a:latin typeface="Arial"/>
              </a:endParaRPr>
            </a:p>
          </p:txBody>
        </p:sp>
        <p:sp>
          <p:nvSpPr>
            <p:cNvPr id="1107" name="CustomShape 4"/>
            <p:cNvSpPr/>
            <p:nvPr/>
          </p:nvSpPr>
          <p:spPr>
            <a:xfrm>
              <a:off x="184320" y="1682280"/>
              <a:ext cx="2486520" cy="137088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08" name="CustomShape 5"/>
            <p:cNvSpPr/>
            <p:nvPr/>
          </p:nvSpPr>
          <p:spPr>
            <a:xfrm>
              <a:off x="12600" y="3396600"/>
              <a:ext cx="12434400" cy="1713960"/>
            </a:xfrm>
            <a:prstGeom prst="roundRect">
              <a:avLst>
                <a:gd name="adj" fmla="val 10000"/>
              </a:avLst>
            </a:prstGeom>
            <a:solidFill>
              <a:schemeClr val="accent2">
                <a:hueOff val="-4133188"/>
                <a:satOff val="-4432"/>
                <a:lumOff val="1080"/>
                <a:alphaOff val="0"/>
              </a:schemeClr>
            </a:solidFill>
            <a:ln>
              <a:solidFill>
                <a:schemeClr val="lt1">
                  <a:hueOff val="0"/>
                  <a:satOff val="0"/>
                  <a:lumOff val="0"/>
                  <a:alphaOff val="0"/>
                </a:schemeClr>
              </a:solidFill>
              <a:round/>
            </a:ln>
          </p:spPr>
          <p:style>
            <a:lnRef idx="2"/>
            <a:fillRef idx="0"/>
            <a:effectRef idx="0"/>
            <a:fontRef idx="minor"/>
          </p:style>
          <p:txBody>
            <a:bodyPr lIns="2734560" rIns="76320" tIns="76320" bIns="76320" anchor="ctr">
              <a:noAutofit/>
            </a:bodyPr>
            <a:p>
              <a:pPr>
                <a:lnSpc>
                  <a:spcPct val="90000"/>
                </a:lnSpc>
                <a:spcAft>
                  <a:spcPts val="700"/>
                </a:spcAft>
              </a:pPr>
              <a:r>
                <a:rPr b="0" lang="ru-RU" sz="2000" spc="-1" strike="noStrike">
                  <a:solidFill>
                    <a:srgbClr val="ffffff"/>
                  </a:solidFill>
                  <a:latin typeface="Segoe UI"/>
                </a:rPr>
                <a:t>Support non-windows platforms natively</a:t>
              </a:r>
              <a:endParaRPr b="0" lang="ru-RU" sz="2000" spc="-1" strike="noStrike">
                <a:latin typeface="Arial"/>
              </a:endParaRPr>
            </a:p>
          </p:txBody>
        </p:sp>
        <p:sp>
          <p:nvSpPr>
            <p:cNvPr id="1109" name="CustomShape 6"/>
            <p:cNvSpPr/>
            <p:nvPr/>
          </p:nvSpPr>
          <p:spPr>
            <a:xfrm>
              <a:off x="184320" y="3567960"/>
              <a:ext cx="2486520" cy="137088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10" name="CustomShape 7"/>
            <p:cNvSpPr/>
            <p:nvPr/>
          </p:nvSpPr>
          <p:spPr>
            <a:xfrm>
              <a:off x="12600" y="5282280"/>
              <a:ext cx="12434400" cy="1713960"/>
            </a:xfrm>
            <a:prstGeom prst="roundRect">
              <a:avLst>
                <a:gd name="adj" fmla="val 100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2734560" rIns="76320" tIns="76320" bIns="76320" anchor="ctr">
              <a:noAutofit/>
            </a:bodyPr>
            <a:p>
              <a:pPr>
                <a:lnSpc>
                  <a:spcPct val="90000"/>
                </a:lnSpc>
                <a:spcAft>
                  <a:spcPts val="700"/>
                </a:spcAft>
              </a:pPr>
              <a:r>
                <a:rPr b="0" lang="ru-RU" sz="2000" spc="-1" strike="noStrike">
                  <a:solidFill>
                    <a:srgbClr val="ffffff"/>
                  </a:solidFill>
                  <a:latin typeface="Segoe UI"/>
                </a:rPr>
                <a:t>Extensible Architecture</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All OOB Tasks are Open Sourced</a:t>
              </a:r>
              <a:endParaRPr b="0" lang="ru-RU" sz="2000" spc="-1" strike="noStrike">
                <a:latin typeface="Arial"/>
              </a:endParaRPr>
            </a:p>
          </p:txBody>
        </p:sp>
        <p:sp>
          <p:nvSpPr>
            <p:cNvPr id="1111" name="CustomShape 8"/>
            <p:cNvSpPr/>
            <p:nvPr/>
          </p:nvSpPr>
          <p:spPr>
            <a:xfrm>
              <a:off x="184320" y="5453640"/>
              <a:ext cx="2486520" cy="137088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grpSp>
      <p:grpSp>
        <p:nvGrpSpPr>
          <p:cNvPr id="1112" name="Group 9"/>
          <p:cNvGrpSpPr/>
          <p:nvPr/>
        </p:nvGrpSpPr>
        <p:grpSpPr>
          <a:xfrm>
            <a:off x="0" y="0"/>
            <a:ext cx="36000" cy="36000"/>
            <a:chOff x="0" y="0"/>
            <a:chExt cx="36000" cy="36000"/>
          </a:xfrm>
        </p:grpSpPr>
      </p:grpSp>
    </p:spTree>
  </p:cSld>
  <p:transition>
    <p:fade/>
  </p:transition>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3" name="TextShape 1"/>
          <p:cNvSpPr txBox="1"/>
          <p:nvPr/>
        </p:nvSpPr>
        <p:spPr>
          <a:xfrm>
            <a:off x="371160" y="4375800"/>
            <a:ext cx="5847840" cy="914040"/>
          </a:xfrm>
          <a:prstGeom prst="rect">
            <a:avLst/>
          </a:prstGeom>
          <a:noFill/>
          <a:ln>
            <a:noFill/>
          </a:ln>
        </p:spPr>
        <p:txBody>
          <a:bodyPr lIns="107640" rIns="107640" tIns="80640" bIns="80640">
            <a:noAutofit/>
          </a:bodyPr>
          <a:p>
            <a:endParaRPr b="0" lang="en-US" sz="4000" spc="-1" strike="noStrike">
              <a:solidFill>
                <a:srgbClr val="ffffff"/>
              </a:solidFill>
              <a:latin typeface="Segoe UI Light"/>
            </a:endParaRPr>
          </a:p>
        </p:txBody>
      </p:sp>
      <p:sp>
        <p:nvSpPr>
          <p:cNvPr id="1114" name="TextShape 2"/>
          <p:cNvSpPr txBox="1"/>
          <p:nvPr/>
        </p:nvSpPr>
        <p:spPr>
          <a:xfrm>
            <a:off x="369360" y="2291400"/>
            <a:ext cx="7812000" cy="1848600"/>
          </a:xfrm>
          <a:prstGeom prst="rect">
            <a:avLst/>
          </a:prstGeom>
          <a:noFill/>
          <a:ln>
            <a:noFill/>
          </a:ln>
        </p:spPr>
        <p:txBody>
          <a:bodyPr lIns="107640" rIns="107640" tIns="67320" bIns="67320">
            <a:noAutofit/>
          </a:bodyPr>
          <a:p>
            <a:pPr>
              <a:lnSpc>
                <a:spcPct val="90000"/>
              </a:lnSpc>
            </a:pPr>
            <a:r>
              <a:rPr b="0" lang="en-US" sz="5310" spc="-103" strike="noStrike">
                <a:solidFill>
                  <a:srgbClr val="ffffff"/>
                </a:solidFill>
                <a:latin typeface="Segoe UI Light"/>
              </a:rPr>
              <a:t>Test Tools Recap</a:t>
            </a:r>
            <a:endParaRPr b="0" lang="en-US" sz="5310" spc="-1" strike="noStrike">
              <a:solidFill>
                <a:srgbClr val="ffffff"/>
              </a:solidFill>
              <a:latin typeface="Segoe UI"/>
            </a:endParaRPr>
          </a:p>
        </p:txBody>
      </p:sp>
    </p:spTree>
  </p:cSld>
  <mc:AlternateContent>
    <mc:Choice Requires="p14">
      <p:transition spd="slow" p14:dur="34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5" name="TextShape 1"/>
          <p:cNvSpPr txBox="1"/>
          <p:nvPr/>
        </p:nvSpPr>
        <p:spPr>
          <a:xfrm>
            <a:off x="274680" y="295200"/>
            <a:ext cx="11889360" cy="917280"/>
          </a:xfrm>
          <a:prstGeom prst="rect">
            <a:avLst/>
          </a:prstGeom>
          <a:noFill/>
          <a:ln>
            <a:noFill/>
          </a:ln>
        </p:spPr>
        <p:txBody>
          <a:bodyPr lIns="146160" rIns="146160" tIns="91440" bIns="91440">
            <a:normAutofit fontScale="31000"/>
          </a:bodyPr>
          <a:p>
            <a:pPr>
              <a:lnSpc>
                <a:spcPct val="90000"/>
              </a:lnSpc>
            </a:pPr>
            <a:r>
              <a:rPr b="0" lang="en-US" sz="5400" spc="-103" strike="noStrike">
                <a:solidFill>
                  <a:srgbClr val="ffffff"/>
                </a:solidFill>
                <a:latin typeface="Segoe UI Light"/>
              </a:rPr>
              <a:t>Intellitest</a:t>
            </a:r>
            <a:br/>
            <a:r>
              <a:rPr b="0" i="1" lang="en-US" sz="4800" spc="-103" strike="noStrike">
                <a:solidFill>
                  <a:srgbClr val="a0a0a0"/>
                </a:solidFill>
                <a:latin typeface="Segoe UI Light"/>
              </a:rPr>
              <a:t>Ensuring 100% code coverage</a:t>
            </a:r>
            <a:endParaRPr b="0" lang="en-US" sz="4800" spc="-1" strike="noStrike">
              <a:solidFill>
                <a:srgbClr val="ffffff"/>
              </a:solidFill>
              <a:latin typeface="Segoe UI"/>
            </a:endParaRPr>
          </a:p>
        </p:txBody>
      </p:sp>
      <p:grpSp>
        <p:nvGrpSpPr>
          <p:cNvPr id="1116" name="Group 2"/>
          <p:cNvGrpSpPr/>
          <p:nvPr/>
        </p:nvGrpSpPr>
        <p:grpSpPr>
          <a:xfrm>
            <a:off x="1037520" y="1821240"/>
            <a:ext cx="10104120" cy="5169960"/>
            <a:chOff x="1037520" y="1821240"/>
            <a:chExt cx="10104120" cy="5169960"/>
          </a:xfrm>
        </p:grpSpPr>
        <p:sp>
          <p:nvSpPr>
            <p:cNvPr id="1117" name="CustomShape 3"/>
            <p:cNvSpPr/>
            <p:nvPr/>
          </p:nvSpPr>
          <p:spPr>
            <a:xfrm>
              <a:off x="1037520" y="1821240"/>
              <a:ext cx="10104120" cy="1202040"/>
            </a:xfrm>
            <a:prstGeom prst="roundRect">
              <a:avLst>
                <a:gd name="adj" fmla="val 100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Automatically generates relevant inputs to exercise all code paths</a:t>
              </a:r>
              <a:endParaRPr b="0" lang="ru-RU" sz="2000" spc="-1" strike="noStrike">
                <a:latin typeface="Arial"/>
              </a:endParaRPr>
            </a:p>
          </p:txBody>
        </p:sp>
        <p:sp>
          <p:nvSpPr>
            <p:cNvPr id="1118" name="CustomShape 4"/>
            <p:cNvSpPr/>
            <p:nvPr/>
          </p:nvSpPr>
          <p:spPr>
            <a:xfrm>
              <a:off x="1157760" y="1941480"/>
              <a:ext cx="2020680" cy="96156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19" name="CustomShape 5"/>
            <p:cNvSpPr/>
            <p:nvPr/>
          </p:nvSpPr>
          <p:spPr>
            <a:xfrm>
              <a:off x="1037520" y="3143880"/>
              <a:ext cx="10104120" cy="1202040"/>
            </a:xfrm>
            <a:prstGeom prst="roundRect">
              <a:avLst>
                <a:gd name="adj" fmla="val 10000"/>
              </a:avLst>
            </a:prstGeom>
            <a:solidFill>
              <a:schemeClr val="accent2">
                <a:hueOff val="-2755459"/>
                <a:satOff val="-2954"/>
                <a:lumOff val="72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Fully integrated with Visual Studio and Build</a:t>
              </a:r>
              <a:endParaRPr b="0" lang="ru-RU" sz="2000" spc="-1" strike="noStrike">
                <a:latin typeface="Arial"/>
              </a:endParaRPr>
            </a:p>
          </p:txBody>
        </p:sp>
        <p:sp>
          <p:nvSpPr>
            <p:cNvPr id="1120" name="CustomShape 6"/>
            <p:cNvSpPr/>
            <p:nvPr/>
          </p:nvSpPr>
          <p:spPr>
            <a:xfrm>
              <a:off x="1157760" y="3264120"/>
              <a:ext cx="2020680" cy="96156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21" name="CustomShape 7"/>
            <p:cNvSpPr/>
            <p:nvPr/>
          </p:nvSpPr>
          <p:spPr>
            <a:xfrm>
              <a:off x="1037520" y="4466520"/>
              <a:ext cx="10104120" cy="1202040"/>
            </a:xfrm>
            <a:prstGeom prst="roundRect">
              <a:avLst>
                <a:gd name="adj" fmla="val 10000"/>
              </a:avLst>
            </a:prstGeom>
            <a:solidFill>
              <a:schemeClr val="accent2">
                <a:hueOff val="-5510917"/>
                <a:satOff val="-5909"/>
                <a:lumOff val="144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Will not “pollute” existing code assets created in separate projects and supplies regression baselines</a:t>
              </a:r>
              <a:endParaRPr b="0" lang="ru-RU" sz="2000" spc="-1" strike="noStrike">
                <a:latin typeface="Arial"/>
              </a:endParaRPr>
            </a:p>
          </p:txBody>
        </p:sp>
        <p:sp>
          <p:nvSpPr>
            <p:cNvPr id="1122" name="CustomShape 8"/>
            <p:cNvSpPr/>
            <p:nvPr/>
          </p:nvSpPr>
          <p:spPr>
            <a:xfrm>
              <a:off x="1157760" y="4586760"/>
              <a:ext cx="2020680" cy="96156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123" name="CustomShape 9"/>
            <p:cNvSpPr/>
            <p:nvPr/>
          </p:nvSpPr>
          <p:spPr>
            <a:xfrm>
              <a:off x="1037520" y="5789160"/>
              <a:ext cx="10104120" cy="1202040"/>
            </a:xfrm>
            <a:prstGeom prst="roundRect">
              <a:avLst>
                <a:gd name="adj" fmla="val 100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Supplies Code behaviors Points out test unfriendly code and</a:t>
              </a:r>
              <a:endParaRPr b="0" lang="ru-RU" sz="2000" spc="-1" strike="noStrike">
                <a:latin typeface="Arial"/>
              </a:endParaRPr>
            </a:p>
          </p:txBody>
        </p:sp>
        <p:sp>
          <p:nvSpPr>
            <p:cNvPr id="1124" name="CustomShape 10"/>
            <p:cNvSpPr/>
            <p:nvPr/>
          </p:nvSpPr>
          <p:spPr>
            <a:xfrm>
              <a:off x="1157760" y="5909400"/>
              <a:ext cx="2020680" cy="96156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grpSp>
      <p:grpSp>
        <p:nvGrpSpPr>
          <p:cNvPr id="1125" name="Group 11"/>
          <p:cNvGrpSpPr/>
          <p:nvPr/>
        </p:nvGrpSpPr>
        <p:grpSpPr>
          <a:xfrm>
            <a:off x="0" y="0"/>
            <a:ext cx="36000" cy="36000"/>
            <a:chOff x="0" y="0"/>
            <a:chExt cx="36000" cy="36000"/>
          </a:xfrm>
        </p:grpSpPr>
      </p:grpSp>
    </p:spTree>
  </p:cSld>
  <p:transition>
    <p:fade/>
  </p:transition>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26" name="TextShape 1"/>
          <p:cNvSpPr txBox="1"/>
          <p:nvPr/>
        </p:nvSpPr>
        <p:spPr>
          <a:xfrm>
            <a:off x="274680" y="295200"/>
            <a:ext cx="11889360" cy="917280"/>
          </a:xfrm>
          <a:prstGeom prst="rect">
            <a:avLst/>
          </a:prstGeom>
          <a:noFill/>
          <a:ln>
            <a:noFill/>
          </a:ln>
        </p:spPr>
        <p:txBody>
          <a:bodyPr lIns="146160" rIns="146160" tIns="91440" bIns="91440">
            <a:normAutofit fontScale="17000"/>
          </a:bodyPr>
          <a:p>
            <a:pPr>
              <a:lnSpc>
                <a:spcPct val="90000"/>
              </a:lnSpc>
            </a:pPr>
            <a:r>
              <a:rPr b="0" lang="en-US" sz="5400" spc="-103" strike="noStrike">
                <a:solidFill>
                  <a:srgbClr val="505050"/>
                </a:solidFill>
                <a:latin typeface="Segoe UI Light"/>
              </a:rPr>
              <a:t>Manual Test Case Management</a:t>
            </a:r>
            <a:br/>
            <a:r>
              <a:rPr b="0" i="1" lang="en-US" sz="4000" spc="-103" strike="noStrike">
                <a:solidFill>
                  <a:srgbClr val="d9d9d9"/>
                </a:solidFill>
                <a:latin typeface="Segoe UI Light"/>
              </a:rPr>
              <a:t>Integrating your Testing and Development efforts</a:t>
            </a:r>
            <a:br/>
            <a:endParaRPr b="0" lang="en-US" sz="4000" spc="-1" strike="noStrike">
              <a:solidFill>
                <a:srgbClr val="ffffff"/>
              </a:solidFill>
              <a:latin typeface="Segoe UI"/>
            </a:endParaRPr>
          </a:p>
        </p:txBody>
      </p:sp>
      <p:grpSp>
        <p:nvGrpSpPr>
          <p:cNvPr id="1127" name="Group 2"/>
          <p:cNvGrpSpPr/>
          <p:nvPr/>
        </p:nvGrpSpPr>
        <p:grpSpPr>
          <a:xfrm>
            <a:off x="1037520" y="1821240"/>
            <a:ext cx="10102680" cy="5169600"/>
            <a:chOff x="1037520" y="1821240"/>
            <a:chExt cx="10102680" cy="5169600"/>
          </a:xfrm>
        </p:grpSpPr>
        <p:sp>
          <p:nvSpPr>
            <p:cNvPr id="1128" name="CustomShape 3"/>
            <p:cNvSpPr/>
            <p:nvPr/>
          </p:nvSpPr>
          <p:spPr>
            <a:xfrm>
              <a:off x="1037520" y="1821240"/>
              <a:ext cx="10102680" cy="1202040"/>
            </a:xfrm>
            <a:prstGeom prst="roundRect">
              <a:avLst>
                <a:gd name="adj" fmla="val 100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217240" rIns="76320" tIns="76320" bIns="76320" anchor="ctr">
              <a:noAutofit/>
            </a:bodyPr>
            <a:p>
              <a:pPr>
                <a:lnSpc>
                  <a:spcPct val="90000"/>
                </a:lnSpc>
                <a:spcAft>
                  <a:spcPts val="700"/>
                </a:spcAft>
              </a:pPr>
              <a:r>
                <a:rPr b="0" lang="ru-RU" sz="2000" spc="-1" strike="noStrike">
                  <a:solidFill>
                    <a:srgbClr val="ffffff"/>
                  </a:solidFill>
                  <a:latin typeface="Segoe UI"/>
                </a:rPr>
                <a:t>Automatically generates charts, graphs and status reports</a:t>
              </a:r>
              <a:endParaRPr b="0" lang="ru-RU" sz="2000" spc="-1" strike="noStrike">
                <a:latin typeface="Arial"/>
              </a:endParaRPr>
            </a:p>
          </p:txBody>
        </p:sp>
        <p:sp>
          <p:nvSpPr>
            <p:cNvPr id="1129" name="CustomShape 4"/>
            <p:cNvSpPr/>
            <p:nvPr/>
          </p:nvSpPr>
          <p:spPr>
            <a:xfrm>
              <a:off x="1157760" y="1941480"/>
              <a:ext cx="2020320" cy="96156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30" name="CustomShape 5"/>
            <p:cNvSpPr/>
            <p:nvPr/>
          </p:nvSpPr>
          <p:spPr>
            <a:xfrm>
              <a:off x="1037520" y="3143520"/>
              <a:ext cx="10102680" cy="1202040"/>
            </a:xfrm>
            <a:prstGeom prst="roundRect">
              <a:avLst>
                <a:gd name="adj" fmla="val 10000"/>
              </a:avLst>
            </a:prstGeom>
            <a:solidFill>
              <a:schemeClr val="accent2">
                <a:hueOff val="-2755459"/>
                <a:satOff val="-2954"/>
                <a:lumOff val="720"/>
                <a:alphaOff val="0"/>
              </a:schemeClr>
            </a:solidFill>
            <a:ln>
              <a:solidFill>
                <a:schemeClr val="lt1">
                  <a:hueOff val="0"/>
                  <a:satOff val="0"/>
                  <a:lumOff val="0"/>
                  <a:alphaOff val="0"/>
                </a:schemeClr>
              </a:solidFill>
              <a:round/>
            </a:ln>
          </p:spPr>
          <p:style>
            <a:lnRef idx="2"/>
            <a:fillRef idx="0"/>
            <a:effectRef idx="0"/>
            <a:fontRef idx="minor"/>
          </p:style>
          <p:txBody>
            <a:bodyPr lIns="2217240" rIns="76320" tIns="76320" bIns="76320" anchor="ctr">
              <a:noAutofit/>
            </a:bodyPr>
            <a:p>
              <a:pPr>
                <a:lnSpc>
                  <a:spcPct val="90000"/>
                </a:lnSpc>
                <a:spcAft>
                  <a:spcPts val="700"/>
                </a:spcAft>
              </a:pPr>
              <a:r>
                <a:rPr b="0" lang="ru-RU" sz="2000" spc="-1" strike="noStrike">
                  <a:solidFill>
                    <a:srgbClr val="ffffff"/>
                  </a:solidFill>
                  <a:latin typeface="Segoe UI"/>
                </a:rPr>
                <a:t>Execute Tests on any environment</a:t>
              </a:r>
              <a:endParaRPr b="0" lang="ru-RU" sz="2000" spc="-1" strike="noStrike">
                <a:latin typeface="Arial"/>
              </a:endParaRPr>
            </a:p>
          </p:txBody>
        </p:sp>
        <p:sp>
          <p:nvSpPr>
            <p:cNvPr id="1131" name="CustomShape 6"/>
            <p:cNvSpPr/>
            <p:nvPr/>
          </p:nvSpPr>
          <p:spPr>
            <a:xfrm>
              <a:off x="1157760" y="3263760"/>
              <a:ext cx="2020320" cy="96156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32" name="CustomShape 7"/>
            <p:cNvSpPr/>
            <p:nvPr/>
          </p:nvSpPr>
          <p:spPr>
            <a:xfrm>
              <a:off x="1037520" y="4466160"/>
              <a:ext cx="10102680" cy="1202040"/>
            </a:xfrm>
            <a:prstGeom prst="roundRect">
              <a:avLst>
                <a:gd name="adj" fmla="val 10000"/>
              </a:avLst>
            </a:prstGeom>
            <a:solidFill>
              <a:schemeClr val="accent2">
                <a:hueOff val="-5510917"/>
                <a:satOff val="-5909"/>
                <a:lumOff val="1440"/>
                <a:alphaOff val="0"/>
              </a:schemeClr>
            </a:solidFill>
            <a:ln>
              <a:solidFill>
                <a:schemeClr val="lt1">
                  <a:hueOff val="0"/>
                  <a:satOff val="0"/>
                  <a:lumOff val="0"/>
                  <a:alphaOff val="0"/>
                </a:schemeClr>
              </a:solidFill>
              <a:round/>
            </a:ln>
          </p:spPr>
          <p:style>
            <a:lnRef idx="2"/>
            <a:fillRef idx="0"/>
            <a:effectRef idx="0"/>
            <a:fontRef idx="minor"/>
          </p:style>
          <p:txBody>
            <a:bodyPr lIns="2217240" rIns="76320" tIns="76320" bIns="76320" anchor="ctr">
              <a:noAutofit/>
            </a:bodyPr>
            <a:p>
              <a:pPr>
                <a:lnSpc>
                  <a:spcPct val="90000"/>
                </a:lnSpc>
                <a:spcAft>
                  <a:spcPts val="700"/>
                </a:spcAft>
              </a:pPr>
              <a:r>
                <a:rPr b="0" lang="ru-RU" sz="2000" spc="-1" strike="noStrike">
                  <a:solidFill>
                    <a:srgbClr val="ffffff"/>
                  </a:solidFill>
                  <a:latin typeface="Segoe UI"/>
                </a:rPr>
                <a:t>Easy to create Test Cases en bulk with grid editing and shared parameters </a:t>
              </a:r>
              <a:endParaRPr b="0" lang="ru-RU" sz="2000" spc="-1" strike="noStrike">
                <a:latin typeface="Arial"/>
              </a:endParaRPr>
            </a:p>
          </p:txBody>
        </p:sp>
        <p:sp>
          <p:nvSpPr>
            <p:cNvPr id="1133" name="CustomShape 8"/>
            <p:cNvSpPr/>
            <p:nvPr/>
          </p:nvSpPr>
          <p:spPr>
            <a:xfrm>
              <a:off x="1157760" y="4586400"/>
              <a:ext cx="2020320" cy="96156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134" name="CustomShape 9"/>
            <p:cNvSpPr/>
            <p:nvPr/>
          </p:nvSpPr>
          <p:spPr>
            <a:xfrm>
              <a:off x="1037520" y="5788800"/>
              <a:ext cx="10102680" cy="1202040"/>
            </a:xfrm>
            <a:prstGeom prst="roundRect">
              <a:avLst>
                <a:gd name="adj" fmla="val 100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2217240" rIns="76320" tIns="76320" bIns="76320" anchor="ctr">
              <a:noAutofit/>
            </a:bodyPr>
            <a:p>
              <a:pPr>
                <a:lnSpc>
                  <a:spcPct val="90000"/>
                </a:lnSpc>
                <a:spcAft>
                  <a:spcPts val="700"/>
                </a:spcAft>
              </a:pPr>
              <a:r>
                <a:rPr b="0" lang="ru-RU" sz="2000" spc="-1" strike="noStrike">
                  <a:solidFill>
                    <a:srgbClr val="ffffff"/>
                  </a:solidFill>
                  <a:latin typeface="Segoe UI"/>
                </a:rPr>
                <a:t>Track quality progress and integrate with the development teams user stories</a:t>
              </a:r>
              <a:endParaRPr b="0" lang="ru-RU" sz="2000" spc="-1" strike="noStrike">
                <a:latin typeface="Arial"/>
              </a:endParaRPr>
            </a:p>
          </p:txBody>
        </p:sp>
        <p:sp>
          <p:nvSpPr>
            <p:cNvPr id="1135" name="CustomShape 10"/>
            <p:cNvSpPr/>
            <p:nvPr/>
          </p:nvSpPr>
          <p:spPr>
            <a:xfrm>
              <a:off x="1157760" y="5909040"/>
              <a:ext cx="2020320" cy="96156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grpSp>
      <p:grpSp>
        <p:nvGrpSpPr>
          <p:cNvPr id="1136" name="Group 11"/>
          <p:cNvGrpSpPr/>
          <p:nvPr/>
        </p:nvGrpSpPr>
        <p:grpSpPr>
          <a:xfrm>
            <a:off x="0" y="0"/>
            <a:ext cx="36000" cy="36000"/>
            <a:chOff x="0" y="0"/>
            <a:chExt cx="36000" cy="36000"/>
          </a:xfrm>
        </p:grpSpPr>
      </p:grpSp>
    </p:spTree>
  </p:cSld>
  <p:transition>
    <p:fade/>
  </p:transition>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37" name="TextShape 1"/>
          <p:cNvSpPr txBox="1"/>
          <p:nvPr/>
        </p:nvSpPr>
        <p:spPr>
          <a:xfrm>
            <a:off x="371160" y="4375800"/>
            <a:ext cx="5847840" cy="914040"/>
          </a:xfrm>
          <a:prstGeom prst="rect">
            <a:avLst/>
          </a:prstGeom>
          <a:noFill/>
          <a:ln>
            <a:noFill/>
          </a:ln>
        </p:spPr>
        <p:txBody>
          <a:bodyPr lIns="107640" rIns="107640" tIns="80640" bIns="80640">
            <a:noAutofit/>
          </a:bodyPr>
          <a:p>
            <a:endParaRPr b="0" lang="en-US" sz="4000" spc="-1" strike="noStrike">
              <a:solidFill>
                <a:srgbClr val="ffffff"/>
              </a:solidFill>
              <a:latin typeface="Segoe UI Light"/>
            </a:endParaRPr>
          </a:p>
        </p:txBody>
      </p:sp>
      <p:sp>
        <p:nvSpPr>
          <p:cNvPr id="1138" name="TextShape 2"/>
          <p:cNvSpPr txBox="1"/>
          <p:nvPr/>
        </p:nvSpPr>
        <p:spPr>
          <a:xfrm>
            <a:off x="369360" y="2291400"/>
            <a:ext cx="7812000" cy="1848600"/>
          </a:xfrm>
          <a:prstGeom prst="rect">
            <a:avLst/>
          </a:prstGeom>
          <a:noFill/>
          <a:ln>
            <a:noFill/>
          </a:ln>
        </p:spPr>
        <p:txBody>
          <a:bodyPr lIns="107640" rIns="107640" tIns="67320" bIns="67320">
            <a:noAutofit/>
          </a:bodyPr>
          <a:p>
            <a:pPr>
              <a:lnSpc>
                <a:spcPct val="90000"/>
              </a:lnSpc>
            </a:pPr>
            <a:r>
              <a:rPr b="0" lang="en-US" sz="5310" spc="-103" strike="noStrike">
                <a:solidFill>
                  <a:srgbClr val="ffffff"/>
                </a:solidFill>
                <a:latin typeface="Segoe UI Light"/>
              </a:rPr>
              <a:t>Test Tools Now</a:t>
            </a:r>
            <a:br/>
            <a:r>
              <a:rPr b="0" lang="en-US" sz="5310" spc="-103" strike="noStrike">
                <a:solidFill>
                  <a:srgbClr val="ffffff"/>
                </a:solidFill>
                <a:latin typeface="Segoe UI Light"/>
              </a:rPr>
              <a:t>&amp; Going Forward</a:t>
            </a:r>
            <a:endParaRPr b="0" lang="en-US" sz="5310" spc="-1" strike="noStrike">
              <a:solidFill>
                <a:srgbClr val="ffffff"/>
              </a:solidFill>
              <a:latin typeface="Segoe UI"/>
            </a:endParaRPr>
          </a:p>
        </p:txBody>
      </p:sp>
    </p:spTree>
  </p:cSld>
  <mc:AlternateContent>
    <mc:Choice Requires="p14">
      <p:transition spd="slow" p14:dur="34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39" name="Picture 5" descr=""/>
          <p:cNvPicPr/>
          <p:nvPr/>
        </p:nvPicPr>
        <p:blipFill>
          <a:blip r:embed="rId1"/>
          <a:stretch/>
        </p:blipFill>
        <p:spPr>
          <a:xfrm>
            <a:off x="1506960" y="1565640"/>
            <a:ext cx="8550000" cy="6240240"/>
          </a:xfrm>
          <a:prstGeom prst="rect">
            <a:avLst/>
          </a:prstGeom>
          <a:ln>
            <a:noFill/>
          </a:ln>
        </p:spPr>
      </p:pic>
      <p:sp>
        <p:nvSpPr>
          <p:cNvPr id="1140" name="CustomShape 1"/>
          <p:cNvSpPr/>
          <p:nvPr/>
        </p:nvSpPr>
        <p:spPr>
          <a:xfrm>
            <a:off x="2643480" y="3123360"/>
            <a:ext cx="6310440" cy="3579120"/>
          </a:xfrm>
          <a:prstGeom prst="rect">
            <a:avLst/>
          </a:prstGeom>
          <a:solidFill>
            <a:schemeClr val="tx1"/>
          </a:solidFill>
          <a:ln>
            <a:round/>
          </a:ln>
        </p:spPr>
        <p:style>
          <a:lnRef idx="2">
            <a:schemeClr val="accent1">
              <a:shade val="50000"/>
            </a:schemeClr>
          </a:lnRef>
          <a:fillRef idx="1">
            <a:schemeClr val="accent1"/>
          </a:fillRef>
          <a:effectRef idx="0">
            <a:schemeClr val="accent1"/>
          </a:effectRef>
          <a:fontRef idx="minor"/>
        </p:style>
      </p:sp>
      <p:pic>
        <p:nvPicPr>
          <p:cNvPr id="1141" name="Content Placeholder 19" descr=""/>
          <p:cNvPicPr/>
          <p:nvPr/>
        </p:nvPicPr>
        <p:blipFill>
          <a:blip r:embed="rId2"/>
          <a:stretch/>
        </p:blipFill>
        <p:spPr>
          <a:xfrm>
            <a:off x="2734200" y="4002840"/>
            <a:ext cx="1966320" cy="1884240"/>
          </a:xfrm>
          <a:prstGeom prst="rect">
            <a:avLst/>
          </a:prstGeom>
          <a:ln>
            <a:noFill/>
          </a:ln>
          <a:effectLst>
            <a:outerShdw algn="tl" blurRad="190500" rotWithShape="0">
              <a:srgbClr val="000000">
                <a:alpha val="70000"/>
              </a:srgbClr>
            </a:outerShdw>
          </a:effectLst>
        </p:spPr>
      </p:pic>
      <p:sp>
        <p:nvSpPr>
          <p:cNvPr id="1142" name="CustomShape 2"/>
          <p:cNvSpPr/>
          <p:nvPr/>
        </p:nvSpPr>
        <p:spPr>
          <a:xfrm>
            <a:off x="3028680" y="6081120"/>
            <a:ext cx="1275480" cy="272160"/>
          </a:xfrm>
          <a:prstGeom prst="rect">
            <a:avLst/>
          </a:prstGeom>
          <a:solidFill>
            <a:srgbClr val="7030a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ru-RU" sz="720" spc="-1" strike="noStrike">
                <a:solidFill>
                  <a:srgbClr val="ffffff"/>
                </a:solidFill>
                <a:latin typeface="Segoe UI"/>
              </a:rPr>
              <a:t>Go to </a:t>
            </a:r>
            <a:endParaRPr b="0" lang="ru-RU" sz="720" spc="-1" strike="noStrike">
              <a:latin typeface="Arial"/>
            </a:endParaRPr>
          </a:p>
          <a:p>
            <a:pPr algn="ctr">
              <a:lnSpc>
                <a:spcPct val="100000"/>
              </a:lnSpc>
            </a:pPr>
            <a:r>
              <a:rPr b="0" lang="ru-RU" sz="720" spc="-1" strike="noStrike">
                <a:solidFill>
                  <a:srgbClr val="ffffff"/>
                </a:solidFill>
                <a:latin typeface="Segoe UI"/>
              </a:rPr>
              <a:t>Manual Testing</a:t>
            </a:r>
            <a:endParaRPr b="0" lang="ru-RU" sz="720" spc="-1" strike="noStrike">
              <a:latin typeface="Arial"/>
            </a:endParaRPr>
          </a:p>
        </p:txBody>
      </p:sp>
      <p:sp>
        <p:nvSpPr>
          <p:cNvPr id="1143" name="CustomShape 3"/>
          <p:cNvSpPr/>
          <p:nvPr/>
        </p:nvSpPr>
        <p:spPr>
          <a:xfrm>
            <a:off x="5073120" y="6081120"/>
            <a:ext cx="1275480" cy="272160"/>
          </a:xfrm>
          <a:prstGeom prst="rect">
            <a:avLst/>
          </a:prstGeom>
          <a:solidFill>
            <a:srgbClr val="7030a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ru-RU" sz="720" spc="-1" strike="noStrike">
                <a:solidFill>
                  <a:srgbClr val="ffffff"/>
                </a:solidFill>
                <a:latin typeface="Segoe UI"/>
              </a:rPr>
              <a:t>Go to </a:t>
            </a:r>
            <a:endParaRPr b="0" lang="ru-RU" sz="720" spc="-1" strike="noStrike">
              <a:latin typeface="Arial"/>
            </a:endParaRPr>
          </a:p>
          <a:p>
            <a:pPr algn="ctr">
              <a:lnSpc>
                <a:spcPct val="100000"/>
              </a:lnSpc>
            </a:pPr>
            <a:r>
              <a:rPr b="0" lang="ru-RU" sz="720" spc="-1" strike="noStrike">
                <a:solidFill>
                  <a:srgbClr val="ffffff"/>
                </a:solidFill>
                <a:latin typeface="Segoe UI"/>
              </a:rPr>
              <a:t>Automated Testing</a:t>
            </a:r>
            <a:endParaRPr b="0" lang="ru-RU" sz="720" spc="-1" strike="noStrike">
              <a:latin typeface="Arial"/>
            </a:endParaRPr>
          </a:p>
        </p:txBody>
      </p:sp>
      <p:sp>
        <p:nvSpPr>
          <p:cNvPr id="1144" name="CustomShape 4"/>
          <p:cNvSpPr/>
          <p:nvPr/>
        </p:nvSpPr>
        <p:spPr>
          <a:xfrm>
            <a:off x="7173000" y="6081120"/>
            <a:ext cx="1275480" cy="272160"/>
          </a:xfrm>
          <a:prstGeom prst="rect">
            <a:avLst/>
          </a:prstGeom>
          <a:solidFill>
            <a:srgbClr val="7030a0"/>
          </a:solidFill>
          <a:ln>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0" lang="ru-RU" sz="720" spc="-1" strike="noStrike">
                <a:solidFill>
                  <a:srgbClr val="ffffff"/>
                </a:solidFill>
                <a:latin typeface="Segoe UI"/>
              </a:rPr>
              <a:t>Go to </a:t>
            </a:r>
            <a:endParaRPr b="0" lang="ru-RU" sz="720" spc="-1" strike="noStrike">
              <a:latin typeface="Arial"/>
            </a:endParaRPr>
          </a:p>
          <a:p>
            <a:pPr algn="ctr">
              <a:lnSpc>
                <a:spcPct val="100000"/>
              </a:lnSpc>
            </a:pPr>
            <a:r>
              <a:rPr b="0" lang="ru-RU" sz="720" spc="-1" strike="noStrike">
                <a:solidFill>
                  <a:srgbClr val="ffffff"/>
                </a:solidFill>
                <a:latin typeface="Segoe UI"/>
              </a:rPr>
              <a:t>Load Testing</a:t>
            </a:r>
            <a:endParaRPr b="0" lang="ru-RU" sz="720" spc="-1" strike="noStrike">
              <a:latin typeface="Arial"/>
            </a:endParaRPr>
          </a:p>
        </p:txBody>
      </p:sp>
      <p:pic>
        <p:nvPicPr>
          <p:cNvPr id="1145" name="Picture 17" descr=""/>
          <p:cNvPicPr/>
          <p:nvPr/>
        </p:nvPicPr>
        <p:blipFill>
          <a:blip r:embed="rId3"/>
          <a:stretch/>
        </p:blipFill>
        <p:spPr>
          <a:xfrm>
            <a:off x="7003800" y="4083480"/>
            <a:ext cx="1735920" cy="1756440"/>
          </a:xfrm>
          <a:prstGeom prst="rect">
            <a:avLst/>
          </a:prstGeom>
          <a:ln>
            <a:noFill/>
          </a:ln>
          <a:effectLst>
            <a:outerShdw algn="tl" blurRad="190500" rotWithShape="0">
              <a:srgbClr val="000000">
                <a:alpha val="70000"/>
              </a:srgbClr>
            </a:outerShdw>
          </a:effectLst>
        </p:spPr>
      </p:pic>
      <p:pic>
        <p:nvPicPr>
          <p:cNvPr id="1146" name="Picture 18" descr=""/>
          <p:cNvPicPr/>
          <p:nvPr/>
        </p:nvPicPr>
        <p:blipFill>
          <a:blip r:embed="rId4"/>
          <a:stretch/>
        </p:blipFill>
        <p:spPr>
          <a:xfrm>
            <a:off x="4830120" y="4022280"/>
            <a:ext cx="1997280" cy="1845000"/>
          </a:xfrm>
          <a:prstGeom prst="rect">
            <a:avLst/>
          </a:prstGeom>
          <a:ln>
            <a:noFill/>
          </a:ln>
          <a:effectLst>
            <a:outerShdw algn="tl" blurRad="190500" rotWithShape="0">
              <a:srgbClr val="000000">
                <a:alpha val="70000"/>
              </a:srgbClr>
            </a:outerShdw>
          </a:effectLst>
        </p:spPr>
      </p:pic>
      <p:sp>
        <p:nvSpPr>
          <p:cNvPr id="1147" name="CustomShape 5"/>
          <p:cNvSpPr/>
          <p:nvPr/>
        </p:nvSpPr>
        <p:spPr>
          <a:xfrm>
            <a:off x="2664000" y="3278160"/>
            <a:ext cx="6236280" cy="991800"/>
          </a:xfrm>
          <a:prstGeom prst="rect">
            <a:avLst/>
          </a:prstGeom>
          <a:noFill/>
          <a:ln>
            <a:noFill/>
          </a:ln>
        </p:spPr>
        <p:style>
          <a:lnRef idx="0"/>
          <a:fillRef idx="0"/>
          <a:effectRef idx="0"/>
          <a:fontRef idx="minor"/>
        </p:style>
        <p:txBody>
          <a:bodyPr lIns="90000" rIns="90000" tIns="45000" bIns="45000">
            <a:spAutoFit/>
          </a:bodyPr>
          <a:p>
            <a:pPr>
              <a:lnSpc>
                <a:spcPct val="100000"/>
              </a:lnSpc>
            </a:pPr>
            <a:r>
              <a:rPr b="1" lang="ru-RU" sz="1020" spc="-1" strike="noStrike">
                <a:solidFill>
                  <a:srgbClr val="000000"/>
                </a:solidFill>
                <a:latin typeface="Segoe UI Light"/>
                <a:ea typeface="Calibri"/>
              </a:rPr>
              <a:t>Testing in Visual Studio Team Services</a:t>
            </a:r>
            <a:endParaRPr b="0" lang="ru-RU" sz="1020" spc="-1" strike="noStrike">
              <a:latin typeface="Arial"/>
            </a:endParaRPr>
          </a:p>
          <a:p>
            <a:pPr>
              <a:lnSpc>
                <a:spcPct val="100000"/>
              </a:lnSpc>
            </a:pPr>
            <a:r>
              <a:rPr b="0" lang="ru-RU" sz="1020" spc="-1" strike="noStrike">
                <a:solidFill>
                  <a:srgbClr val="000000"/>
                </a:solidFill>
                <a:latin typeface="Segoe UI Light"/>
                <a:ea typeface="Calibri"/>
              </a:rPr>
              <a:t>Run and manage any tests with rich reports for summary as well as drill down into test results for analyzing test failures all from simple to use web based interfaces. Load Testing, takes advantage of public cloud elasticity to easily scale load tests and empower teams to address performance issues early in the development process. </a:t>
            </a:r>
            <a:endParaRPr b="0" lang="ru-RU" sz="1020" spc="-1" strike="noStrike">
              <a:latin typeface="Arial"/>
            </a:endParaRPr>
          </a:p>
          <a:p>
            <a:pPr>
              <a:lnSpc>
                <a:spcPct val="100000"/>
              </a:lnSpc>
            </a:pPr>
            <a:endParaRPr b="0" lang="ru-RU" sz="1020" spc="-1" strike="noStrike">
              <a:latin typeface="Arial"/>
            </a:endParaRPr>
          </a:p>
        </p:txBody>
      </p:sp>
      <p:sp>
        <p:nvSpPr>
          <p:cNvPr id="1148" name="CustomShape 6"/>
          <p:cNvSpPr/>
          <p:nvPr/>
        </p:nvSpPr>
        <p:spPr>
          <a:xfrm>
            <a:off x="-1694520" y="7658280"/>
            <a:ext cx="6559200" cy="212040"/>
          </a:xfrm>
          <a:prstGeom prst="rect">
            <a:avLst/>
          </a:prstGeom>
          <a:solidFill>
            <a:schemeClr val="tx1"/>
          </a:solidFill>
          <a:ln>
            <a:noFill/>
          </a:ln>
        </p:spPr>
        <p:style>
          <a:lnRef idx="0"/>
          <a:fillRef idx="0"/>
          <a:effectRef idx="0"/>
          <a:fontRef idx="minor"/>
        </p:style>
        <p:txBody>
          <a:bodyPr lIns="90000" rIns="90000" tIns="45000" bIns="45000">
            <a:spAutoFit/>
          </a:bodyPr>
          <a:p>
            <a:pPr>
              <a:lnSpc>
                <a:spcPct val="100000"/>
              </a:lnSpc>
            </a:pPr>
            <a:r>
              <a:rPr b="0" lang="ru-RU" sz="800" spc="-1" strike="noStrike">
                <a:solidFill>
                  <a:srgbClr val="0078d7"/>
                </a:solidFill>
                <a:latin typeface="Segoe UI"/>
              </a:rPr>
              <a:t>https://partsunlimited.visualstudio.com/DefaultCollection/Customer/_home/index?Test=JumpStart</a:t>
            </a:r>
            <a:endParaRPr b="0" lang="ru-RU" sz="800" spc="-1" strike="noStrike">
              <a:latin typeface="Arial"/>
            </a:endParaRPr>
          </a:p>
        </p:txBody>
      </p:sp>
      <p:sp>
        <p:nvSpPr>
          <p:cNvPr id="1149" name="TextShape 7"/>
          <p:cNvSpPr txBox="1"/>
          <p:nvPr/>
        </p:nvSpPr>
        <p:spPr>
          <a:xfrm>
            <a:off x="275040" y="360"/>
            <a:ext cx="11887560" cy="916920"/>
          </a:xfrm>
          <a:prstGeom prst="rect">
            <a:avLst/>
          </a:prstGeom>
          <a:noFill/>
          <a:ln>
            <a:noFill/>
          </a:ln>
        </p:spPr>
        <p:txBody>
          <a:bodyPr lIns="146160" rIns="146160" tIns="91440" bIns="91440">
            <a:normAutofit fontScale="28000"/>
          </a:bodyPr>
          <a:p>
            <a:pPr>
              <a:lnSpc>
                <a:spcPct val="90000"/>
              </a:lnSpc>
            </a:pPr>
            <a:r>
              <a:rPr b="0" lang="en-US" sz="5400" spc="-103" strike="noStrike">
                <a:solidFill>
                  <a:srgbClr val="ffffff"/>
                </a:solidFill>
                <a:latin typeface="Segoe UI Light"/>
              </a:rPr>
              <a:t>Test Tools</a:t>
            </a:r>
            <a:br/>
            <a:r>
              <a:rPr b="0" lang="en-US" sz="5400" spc="-103" strike="noStrike">
                <a:solidFill>
                  <a:srgbClr val="ffffff"/>
                </a:solidFill>
                <a:latin typeface="Segoe UI Light"/>
              </a:rPr>
              <a:t>	</a:t>
            </a:r>
            <a:r>
              <a:rPr b="0" lang="en-US" sz="5400" spc="-103" strike="noStrike">
                <a:solidFill>
                  <a:srgbClr val="ffffff"/>
                </a:solidFill>
                <a:latin typeface="Segoe UI Light"/>
              </a:rPr>
              <a:t>	</a:t>
            </a:r>
            <a:r>
              <a:rPr b="0" lang="en-US" sz="5400" spc="-103" strike="noStrike">
                <a:solidFill>
                  <a:srgbClr val="ffffff"/>
                </a:solidFill>
                <a:latin typeface="Segoe UI Light"/>
              </a:rPr>
              <a:t>	</a:t>
            </a:r>
            <a:r>
              <a:rPr b="0" lang="en-US" sz="5400" spc="-103" strike="noStrike">
                <a:solidFill>
                  <a:srgbClr val="ffffff"/>
                </a:solidFill>
                <a:latin typeface="Segoe UI Light"/>
              </a:rPr>
              <a:t>	</a:t>
            </a:r>
            <a:r>
              <a:rPr b="0" lang="en-US" sz="4800" spc="-103" strike="noStrike">
                <a:solidFill>
                  <a:srgbClr val="bfbfbf"/>
                </a:solidFill>
                <a:latin typeface="Segoe UI Light"/>
              </a:rPr>
              <a:t>with Web Access</a:t>
            </a:r>
            <a:endParaRPr b="0" lang="en-US" sz="4800" spc="-1" strike="noStrike">
              <a:solidFill>
                <a:srgbClr val="ffffff"/>
              </a:solidFill>
              <a:latin typeface="Segoe UI"/>
            </a:endParaRPr>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50" name="TextShape 1"/>
          <p:cNvSpPr txBox="1"/>
          <p:nvPr/>
        </p:nvSpPr>
        <p:spPr>
          <a:xfrm>
            <a:off x="274680" y="295200"/>
            <a:ext cx="11889360" cy="917280"/>
          </a:xfrm>
          <a:prstGeom prst="rect">
            <a:avLst/>
          </a:prstGeom>
          <a:noFill/>
          <a:ln>
            <a:noFill/>
          </a:ln>
        </p:spPr>
        <p:txBody>
          <a:bodyPr lIns="146160" rIns="146160" tIns="91440" bIns="91440">
            <a:normAutofit fontScale="40000"/>
          </a:bodyPr>
          <a:p>
            <a:pPr>
              <a:lnSpc>
                <a:spcPct val="90000"/>
              </a:lnSpc>
            </a:pPr>
            <a:r>
              <a:rPr b="0" lang="en-US" sz="4400" spc="-103" strike="noStrike">
                <a:solidFill>
                  <a:srgbClr val="505050"/>
                </a:solidFill>
                <a:latin typeface="Segoe UI Light"/>
              </a:rPr>
              <a:t>Exploratory Testing</a:t>
            </a:r>
            <a:br/>
            <a:r>
              <a:rPr b="0" i="1" lang="en-US" sz="4400" spc="-103" strike="noStrike">
                <a:solidFill>
                  <a:srgbClr val="3c3c3c"/>
                </a:solidFill>
                <a:latin typeface="Segoe UI Light"/>
              </a:rPr>
              <a:t>Validate your development efforts</a:t>
            </a:r>
            <a:endParaRPr b="0" lang="en-US" sz="4400" spc="-1" strike="noStrike">
              <a:solidFill>
                <a:srgbClr val="ffffff"/>
              </a:solidFill>
              <a:latin typeface="Segoe UI"/>
            </a:endParaRPr>
          </a:p>
        </p:txBody>
      </p:sp>
      <p:grpSp>
        <p:nvGrpSpPr>
          <p:cNvPr id="1151" name="Group 2"/>
          <p:cNvGrpSpPr/>
          <p:nvPr/>
        </p:nvGrpSpPr>
        <p:grpSpPr>
          <a:xfrm>
            <a:off x="772920" y="1670400"/>
            <a:ext cx="10904040" cy="5324760"/>
            <a:chOff x="772920" y="1670400"/>
            <a:chExt cx="10904040" cy="5324760"/>
          </a:xfrm>
        </p:grpSpPr>
        <p:sp>
          <p:nvSpPr>
            <p:cNvPr id="1152" name="CustomShape 3"/>
            <p:cNvSpPr/>
            <p:nvPr/>
          </p:nvSpPr>
          <p:spPr>
            <a:xfrm>
              <a:off x="772920" y="1670400"/>
              <a:ext cx="2535480" cy="2028240"/>
            </a:xfrm>
            <a:prstGeom prst="rect">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53" name="CustomShape 4"/>
            <p:cNvSpPr/>
            <p:nvPr/>
          </p:nvSpPr>
          <p:spPr>
            <a:xfrm>
              <a:off x="1001160" y="3496320"/>
              <a:ext cx="2256480" cy="709560"/>
            </a:xfrm>
            <a:prstGeom prst="wedgeRectCallout">
              <a:avLst>
                <a:gd name="adj1" fmla="val 20250"/>
                <a:gd name="adj2" fmla="val -607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gn="ctr">
                <a:lnSpc>
                  <a:spcPct val="90000"/>
                </a:lnSpc>
                <a:spcAft>
                  <a:spcPts val="629"/>
                </a:spcAft>
              </a:pPr>
              <a:r>
                <a:rPr b="1" lang="ru-RU" sz="1800" spc="-1" strike="noStrike">
                  <a:solidFill>
                    <a:srgbClr val="ffffff"/>
                  </a:solidFill>
                  <a:latin typeface="Segoe UI"/>
                </a:rPr>
                <a:t>Easy acquisition</a:t>
              </a:r>
              <a:endParaRPr b="0" lang="ru-RU" sz="1800" spc="-1" strike="noStrike">
                <a:latin typeface="Arial"/>
              </a:endParaRPr>
            </a:p>
          </p:txBody>
        </p:sp>
        <p:sp>
          <p:nvSpPr>
            <p:cNvPr id="1154" name="CustomShape 5"/>
            <p:cNvSpPr/>
            <p:nvPr/>
          </p:nvSpPr>
          <p:spPr>
            <a:xfrm>
              <a:off x="3562560" y="1670400"/>
              <a:ext cx="2535480" cy="2028240"/>
            </a:xfrm>
            <a:prstGeom prst="rect">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55" name="CustomShape 6"/>
            <p:cNvSpPr/>
            <p:nvPr/>
          </p:nvSpPr>
          <p:spPr>
            <a:xfrm>
              <a:off x="3790440" y="3496320"/>
              <a:ext cx="2256480" cy="709560"/>
            </a:xfrm>
            <a:prstGeom prst="wedgeRectCallout">
              <a:avLst>
                <a:gd name="adj1" fmla="val 20250"/>
                <a:gd name="adj2" fmla="val -60700"/>
              </a:avLst>
            </a:prstGeom>
            <a:solidFill>
              <a:schemeClr val="accent2">
                <a:hueOff val="-1653275"/>
                <a:satOff val="-1773"/>
                <a:lumOff val="432"/>
                <a:alphaOff val="0"/>
              </a:schemeClr>
            </a:solidFill>
            <a:ln>
              <a:solidFill>
                <a:schemeClr val="lt1">
                  <a:hueOff val="0"/>
                  <a:satOff val="0"/>
                  <a:lumOff val="0"/>
                  <a:alphaOff val="0"/>
                </a:schemeClr>
              </a:solidFill>
              <a:round/>
            </a:ln>
          </p:spPr>
          <p:style>
            <a:lnRef idx="2"/>
            <a:fillRef idx="0"/>
            <a:effectRef idx="0"/>
            <a:fontRef idx="minor"/>
          </p:style>
          <p:txBody>
            <a:bodyPr lIns="72360" rIns="72360" tIns="72360" bIns="72360" anchor="ctr">
              <a:noAutofit/>
            </a:bodyPr>
            <a:p>
              <a:pPr algn="ctr">
                <a:lnSpc>
                  <a:spcPct val="90000"/>
                </a:lnSpc>
                <a:spcAft>
                  <a:spcPts val="666"/>
                </a:spcAft>
              </a:pPr>
              <a:r>
                <a:rPr b="1" lang="ru-RU" sz="1900" spc="-1" strike="noStrike">
                  <a:solidFill>
                    <a:srgbClr val="ffffff"/>
                  </a:solidFill>
                  <a:latin typeface="Segoe UI"/>
                </a:rPr>
                <a:t>Rich bug filing</a:t>
              </a:r>
              <a:endParaRPr b="0" lang="ru-RU" sz="1900" spc="-1" strike="noStrike">
                <a:latin typeface="Arial"/>
              </a:endParaRPr>
            </a:p>
          </p:txBody>
        </p:sp>
        <p:sp>
          <p:nvSpPr>
            <p:cNvPr id="1156" name="CustomShape 7"/>
            <p:cNvSpPr/>
            <p:nvPr/>
          </p:nvSpPr>
          <p:spPr>
            <a:xfrm>
              <a:off x="6351840" y="1670400"/>
              <a:ext cx="2535480" cy="2028240"/>
            </a:xfrm>
            <a:prstGeom prst="rect">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157" name="CustomShape 8"/>
            <p:cNvSpPr/>
            <p:nvPr/>
          </p:nvSpPr>
          <p:spPr>
            <a:xfrm>
              <a:off x="6580080" y="3496320"/>
              <a:ext cx="2256480" cy="709560"/>
            </a:xfrm>
            <a:prstGeom prst="wedgeRectCallout">
              <a:avLst>
                <a:gd name="adj1" fmla="val 20250"/>
                <a:gd name="adj2" fmla="val -60700"/>
              </a:avLst>
            </a:prstGeom>
            <a:solidFill>
              <a:schemeClr val="accent2">
                <a:hueOff val="-3306550"/>
                <a:satOff val="-3545"/>
                <a:lumOff val="864"/>
                <a:alphaOff val="0"/>
              </a:schemeClr>
            </a:solidFill>
            <a:ln>
              <a:solidFill>
                <a:schemeClr val="lt1">
                  <a:hueOff val="0"/>
                  <a:satOff val="0"/>
                  <a:lumOff val="0"/>
                  <a:alphaOff val="0"/>
                </a:schemeClr>
              </a:solidFill>
              <a:round/>
            </a:ln>
          </p:spPr>
          <p:style>
            <a:lnRef idx="2"/>
            <a:fillRef idx="0"/>
            <a:effectRef idx="0"/>
            <a:fontRef idx="minor"/>
          </p:style>
          <p:txBody>
            <a:bodyPr lIns="72360" rIns="72360" tIns="72360" bIns="72360" anchor="ctr">
              <a:noAutofit/>
            </a:bodyPr>
            <a:p>
              <a:pPr algn="ctr">
                <a:lnSpc>
                  <a:spcPct val="90000"/>
                </a:lnSpc>
                <a:spcAft>
                  <a:spcPts val="666"/>
                </a:spcAft>
              </a:pPr>
              <a:r>
                <a:rPr b="1" lang="ru-RU" sz="1900" spc="-1" strike="noStrike">
                  <a:solidFill>
                    <a:srgbClr val="ffffff"/>
                  </a:solidFill>
                  <a:latin typeface="Segoe UI"/>
                </a:rPr>
                <a:t>Easy getting started</a:t>
              </a:r>
              <a:endParaRPr b="0" lang="ru-RU" sz="1900" spc="-1" strike="noStrike">
                <a:latin typeface="Arial"/>
              </a:endParaRPr>
            </a:p>
          </p:txBody>
        </p:sp>
        <p:sp>
          <p:nvSpPr>
            <p:cNvPr id="1158" name="CustomShape 9"/>
            <p:cNvSpPr/>
            <p:nvPr/>
          </p:nvSpPr>
          <p:spPr>
            <a:xfrm>
              <a:off x="9141480" y="1670400"/>
              <a:ext cx="2535480" cy="2028240"/>
            </a:xfrm>
            <a:prstGeom prst="rect">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sp>
          <p:nvSpPr>
            <p:cNvPr id="1159" name="CustomShape 10"/>
            <p:cNvSpPr/>
            <p:nvPr/>
          </p:nvSpPr>
          <p:spPr>
            <a:xfrm>
              <a:off x="9369720" y="3496320"/>
              <a:ext cx="2256480" cy="709560"/>
            </a:xfrm>
            <a:prstGeom prst="wedgeRectCallout">
              <a:avLst>
                <a:gd name="adj1" fmla="val 20250"/>
                <a:gd name="adj2" fmla="val -60700"/>
              </a:avLst>
            </a:prstGeom>
            <a:solidFill>
              <a:schemeClr val="accent2">
                <a:hueOff val="-4959825"/>
                <a:satOff val="-5318"/>
                <a:lumOff val="1296"/>
                <a:alphaOff val="0"/>
              </a:schemeClr>
            </a:solidFill>
            <a:ln>
              <a:solidFill>
                <a:schemeClr val="lt1">
                  <a:hueOff val="0"/>
                  <a:satOff val="0"/>
                  <a:lumOff val="0"/>
                  <a:alphaOff val="0"/>
                </a:schemeClr>
              </a:solidFill>
              <a:round/>
            </a:ln>
          </p:spPr>
          <p:style>
            <a:lnRef idx="2"/>
            <a:fillRef idx="0"/>
            <a:effectRef idx="0"/>
            <a:fontRef idx="minor"/>
          </p:style>
          <p:txBody>
            <a:bodyPr lIns="72360" rIns="72360" tIns="72360" bIns="72360" anchor="ctr">
              <a:noAutofit/>
            </a:bodyPr>
            <a:p>
              <a:pPr algn="ctr">
                <a:lnSpc>
                  <a:spcPct val="90000"/>
                </a:lnSpc>
                <a:spcAft>
                  <a:spcPts val="666"/>
                </a:spcAft>
              </a:pPr>
              <a:r>
                <a:rPr b="1" lang="ru-RU" sz="1900" spc="-1" strike="noStrike">
                  <a:solidFill>
                    <a:srgbClr val="ffffff"/>
                  </a:solidFill>
                  <a:latin typeface="Segoe UI"/>
                </a:rPr>
                <a:t>Works on any platform</a:t>
              </a:r>
              <a:endParaRPr b="0" lang="ru-RU" sz="1900" spc="-1" strike="noStrike">
                <a:latin typeface="Arial"/>
              </a:endParaRPr>
            </a:p>
          </p:txBody>
        </p:sp>
        <p:sp>
          <p:nvSpPr>
            <p:cNvPr id="1160" name="CustomShape 11"/>
            <p:cNvSpPr/>
            <p:nvPr/>
          </p:nvSpPr>
          <p:spPr>
            <a:xfrm>
              <a:off x="3562560" y="4459680"/>
              <a:ext cx="2535480" cy="2028240"/>
            </a:xfrm>
            <a:prstGeom prst="rect">
              <a:avLst/>
            </a:prstGeom>
            <a:blipFill rotWithShape="0">
              <a:blip r:embed="rId5"/>
              <a:stretch>
                <a:fillRect/>
              </a:stretch>
            </a:blipFill>
            <a:ln>
              <a:solidFill>
                <a:schemeClr val="lt1">
                  <a:hueOff val="0"/>
                  <a:satOff val="0"/>
                  <a:lumOff val="0"/>
                  <a:alphaOff val="0"/>
                </a:schemeClr>
              </a:solidFill>
              <a:round/>
            </a:ln>
          </p:spPr>
          <p:style>
            <a:lnRef idx="2"/>
            <a:fillRef idx="0"/>
            <a:effectRef idx="0"/>
            <a:fontRef idx="minor"/>
          </p:style>
        </p:sp>
        <p:sp>
          <p:nvSpPr>
            <p:cNvPr id="1161" name="CustomShape 12"/>
            <p:cNvSpPr/>
            <p:nvPr/>
          </p:nvSpPr>
          <p:spPr>
            <a:xfrm>
              <a:off x="3790440" y="6285600"/>
              <a:ext cx="2256480" cy="709560"/>
            </a:xfrm>
            <a:prstGeom prst="wedgeRectCallout">
              <a:avLst>
                <a:gd name="adj1" fmla="val 20250"/>
                <a:gd name="adj2" fmla="val -60700"/>
              </a:avLst>
            </a:prstGeom>
            <a:solidFill>
              <a:schemeClr val="accent2">
                <a:hueOff val="-6613100"/>
                <a:satOff val="-7090"/>
                <a:lumOff val="1728"/>
                <a:alphaOff val="0"/>
              </a:schemeClr>
            </a:solidFill>
            <a:ln>
              <a:solidFill>
                <a:schemeClr val="lt1">
                  <a:hueOff val="0"/>
                  <a:satOff val="0"/>
                  <a:lumOff val="0"/>
                  <a:alphaOff val="0"/>
                </a:schemeClr>
              </a:solidFill>
              <a:round/>
            </a:ln>
          </p:spPr>
          <p:style>
            <a:lnRef idx="2"/>
            <a:fillRef idx="0"/>
            <a:effectRef idx="0"/>
            <a:fontRef idx="minor"/>
          </p:style>
          <p:txBody>
            <a:bodyPr lIns="72360" rIns="72360" tIns="72360" bIns="72360" anchor="ctr">
              <a:noAutofit/>
            </a:bodyPr>
            <a:p>
              <a:pPr algn="ctr">
                <a:lnSpc>
                  <a:spcPct val="90000"/>
                </a:lnSpc>
                <a:spcAft>
                  <a:spcPts val="666"/>
                </a:spcAft>
              </a:pPr>
              <a:r>
                <a:rPr b="1" lang="ru-RU" sz="1900" spc="-1" strike="noStrike">
                  <a:solidFill>
                    <a:srgbClr val="ffffff"/>
                  </a:solidFill>
                  <a:latin typeface="Segoe UI"/>
                </a:rPr>
                <a:t>Works across your devices</a:t>
              </a:r>
              <a:endParaRPr b="0" lang="ru-RU" sz="1900" spc="-1" strike="noStrike">
                <a:latin typeface="Arial"/>
              </a:endParaRPr>
            </a:p>
          </p:txBody>
        </p:sp>
        <p:sp>
          <p:nvSpPr>
            <p:cNvPr id="1162" name="CustomShape 13"/>
            <p:cNvSpPr/>
            <p:nvPr/>
          </p:nvSpPr>
          <p:spPr>
            <a:xfrm>
              <a:off x="6351840" y="4459680"/>
              <a:ext cx="2535480" cy="2028240"/>
            </a:xfrm>
            <a:prstGeom prst="rect">
              <a:avLst/>
            </a:prstGeom>
            <a:blipFill rotWithShape="0">
              <a:blip r:embed="rId6"/>
              <a:stretch>
                <a:fillRect/>
              </a:stretch>
            </a:blipFill>
            <a:ln>
              <a:solidFill>
                <a:schemeClr val="lt1">
                  <a:hueOff val="0"/>
                  <a:satOff val="0"/>
                  <a:lumOff val="0"/>
                  <a:alphaOff val="0"/>
                </a:schemeClr>
              </a:solidFill>
              <a:round/>
            </a:ln>
          </p:spPr>
          <p:style>
            <a:lnRef idx="2"/>
            <a:fillRef idx="0"/>
            <a:effectRef idx="0"/>
            <a:fontRef idx="minor"/>
          </p:style>
        </p:sp>
        <p:sp>
          <p:nvSpPr>
            <p:cNvPr id="1163" name="CustomShape 14"/>
            <p:cNvSpPr/>
            <p:nvPr/>
          </p:nvSpPr>
          <p:spPr>
            <a:xfrm>
              <a:off x="6580080" y="6285600"/>
              <a:ext cx="2256480" cy="709560"/>
            </a:xfrm>
            <a:prstGeom prst="wedgeRectCallout">
              <a:avLst>
                <a:gd name="adj1" fmla="val 20250"/>
                <a:gd name="adj2" fmla="val -607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72360" rIns="72360" tIns="72360" bIns="72360" anchor="ctr">
              <a:noAutofit/>
            </a:bodyPr>
            <a:p>
              <a:pPr algn="ctr">
                <a:lnSpc>
                  <a:spcPct val="90000"/>
                </a:lnSpc>
                <a:spcAft>
                  <a:spcPts val="666"/>
                </a:spcAft>
              </a:pPr>
              <a:r>
                <a:rPr b="1" lang="ru-RU" sz="1900" spc="-1" strike="noStrike">
                  <a:solidFill>
                    <a:srgbClr val="ffffff"/>
                  </a:solidFill>
                  <a:latin typeface="Segoe UI"/>
                </a:rPr>
                <a:t>Resilient and cross instances</a:t>
              </a:r>
              <a:endParaRPr b="0" lang="ru-RU" sz="1900" spc="-1" strike="noStrike">
                <a:latin typeface="Arial"/>
              </a:endParaRPr>
            </a:p>
          </p:txBody>
        </p:sp>
      </p:grpSp>
      <p:grpSp>
        <p:nvGrpSpPr>
          <p:cNvPr id="1164" name="Group 15"/>
          <p:cNvGrpSpPr/>
          <p:nvPr/>
        </p:nvGrpSpPr>
        <p:grpSpPr>
          <a:xfrm>
            <a:off x="0" y="0"/>
            <a:ext cx="36000" cy="36000"/>
            <a:chOff x="0" y="0"/>
            <a:chExt cx="36000" cy="36000"/>
          </a:xfrm>
        </p:grpSpPr>
      </p:grpSp>
    </p:spTree>
  </p:cSld>
  <p:transition>
    <p:fade/>
  </p:transition>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23"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Confidentiality Slide</a:t>
            </a:r>
            <a:endParaRPr b="0" lang="en-US" sz="5400" spc="-1" strike="noStrike">
              <a:solidFill>
                <a:srgbClr val="ffffff"/>
              </a:solidFill>
              <a:latin typeface="Segoe UI"/>
            </a:endParaRPr>
          </a:p>
        </p:txBody>
      </p:sp>
      <p:sp>
        <p:nvSpPr>
          <p:cNvPr id="824" name="CustomShape 2"/>
          <p:cNvSpPr/>
          <p:nvPr/>
        </p:nvSpPr>
        <p:spPr>
          <a:xfrm rot="850200">
            <a:off x="1940760" y="2339280"/>
            <a:ext cx="9143640" cy="625320"/>
          </a:xfrm>
          <a:prstGeom prst="rect">
            <a:avLst/>
          </a:prstGeom>
          <a:solidFill>
            <a:schemeClr val="tx1"/>
          </a:solidFill>
          <a:ln w="9360">
            <a:noFill/>
          </a:ln>
        </p:spPr>
        <p:style>
          <a:lnRef idx="0"/>
          <a:fillRef idx="0"/>
          <a:effectRef idx="0"/>
          <a:fontRef idx="minor"/>
        </p:style>
        <p:txBody>
          <a:bodyPr lIns="76320" rIns="76320" tIns="38160" bIns="38160">
            <a:spAutoFit/>
          </a:bodyPr>
          <a:p>
            <a:pPr algn="ctr">
              <a:lnSpc>
                <a:spcPct val="100000"/>
              </a:lnSpc>
            </a:pPr>
            <a:r>
              <a:rPr b="1" lang="ru-RU" sz="1800" spc="-1" strike="noStrike">
                <a:solidFill>
                  <a:srgbClr val="ff0000"/>
                </a:solidFill>
                <a:latin typeface="Segoe UI"/>
              </a:rPr>
              <a:t>This slide is required. </a:t>
            </a:r>
            <a:r>
              <a:rPr b="1" lang="ru-RU" sz="1800" spc="-1" strike="noStrike" u="sng">
                <a:solidFill>
                  <a:srgbClr val="ff0000"/>
                </a:solidFill>
                <a:uFillTx/>
                <a:latin typeface="Segoe UI"/>
              </a:rPr>
              <a:t>Do NOT delete or alter the slide</a:t>
            </a:r>
            <a:r>
              <a:rPr b="1" lang="ru-RU" sz="1800" spc="-1" strike="noStrike">
                <a:solidFill>
                  <a:srgbClr val="ff0000"/>
                </a:solidFill>
                <a:latin typeface="Segoe UI"/>
              </a:rPr>
              <a:t>. </a:t>
            </a:r>
            <a:endParaRPr b="0" lang="ru-RU" sz="1800" spc="-1" strike="noStrike">
              <a:latin typeface="Arial"/>
            </a:endParaRPr>
          </a:p>
          <a:p>
            <a:pPr algn="ctr">
              <a:lnSpc>
                <a:spcPct val="100000"/>
              </a:lnSpc>
            </a:pPr>
            <a:r>
              <a:rPr b="1" lang="ru-RU" sz="1800" spc="-1" strike="noStrike">
                <a:solidFill>
                  <a:srgbClr val="ff0000"/>
                </a:solidFill>
                <a:latin typeface="Segoe UI"/>
              </a:rPr>
              <a:t>Delete this text box.</a:t>
            </a:r>
            <a:endParaRPr b="0" lang="ru-RU" sz="1800" spc="-1" strike="noStrike">
              <a:latin typeface="Arial"/>
            </a:endParaRPr>
          </a:p>
        </p:txBody>
      </p:sp>
      <p:sp>
        <p:nvSpPr>
          <p:cNvPr id="825" name="CustomShape 3"/>
          <p:cNvSpPr/>
          <p:nvPr/>
        </p:nvSpPr>
        <p:spPr>
          <a:xfrm>
            <a:off x="3551400" y="982800"/>
            <a:ext cx="5562360" cy="4723920"/>
          </a:xfrm>
          <a:prstGeom prst="noSmoking">
            <a:avLst>
              <a:gd name="adj" fmla="val 18750"/>
            </a:avLst>
          </a:prstGeom>
          <a:ln w="3240">
            <a:noFill/>
          </a:ln>
        </p:spPr>
        <p:style>
          <a:lnRef idx="2">
            <a:schemeClr val="accent1">
              <a:shade val="50000"/>
            </a:schemeClr>
          </a:lnRef>
          <a:fillRef idx="1">
            <a:schemeClr val="accent1"/>
          </a:fillRef>
          <a:effectRef idx="0">
            <a:schemeClr val="accent1"/>
          </a:effectRef>
          <a:fontRef idx="minor"/>
        </p:style>
      </p:sp>
    </p:spTree>
  </p:cSld>
  <p:transition>
    <p:fade/>
  </p:transition>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nodeType="clickEffect" fill="hold" presetClass="entr" presetID="31">
                                  <p:stCondLst>
                                    <p:cond delay="0"/>
                                  </p:stCondLst>
                                  <p:childTnLst>
                                    <p:set>
                                      <p:cBhvr>
                                        <p:cTn id="6" dur="1" fill="hold">
                                          <p:stCondLst>
                                            <p:cond delay="0"/>
                                          </p:stCondLst>
                                        </p:cTn>
                                        <p:tgtEl>
                                          <p:spTgt spid="825"/>
                                        </p:tgtEl>
                                        <p:attrNameLst>
                                          <p:attrName>style.visibility</p:attrName>
                                        </p:attrNameLst>
                                      </p:cBhvr>
                                      <p:to>
                                        <p:strVal val="visible"/>
                                      </p:to>
                                    </p:set>
                                    <p:anim calcmode="lin" valueType="num">
                                      <p:cBhvr additive="repl">
                                        <p:cTn id="7" dur="1000" fill="hold"/>
                                        <p:tgtEl>
                                          <p:spTgt spid="825"/>
                                        </p:tgtEl>
                                        <p:attrNameLst>
                                          <p:attrName>ppt_w</p:attrName>
                                        </p:attrNameLst>
                                      </p:cBhvr>
                                      <p:tavLst>
                                        <p:tav tm="0">
                                          <p:val>
                                            <p:fltVal val="0"/>
                                          </p:val>
                                        </p:tav>
                                        <p:tav tm="100000">
                                          <p:val>
                                            <p:strVal val="#ppt_w"/>
                                          </p:val>
                                        </p:tav>
                                      </p:tavLst>
                                    </p:anim>
                                    <p:anim calcmode="lin" valueType="num">
                                      <p:cBhvr additive="repl">
                                        <p:cTn id="8" dur="1000" fill="hold"/>
                                        <p:tgtEl>
                                          <p:spTgt spid="825"/>
                                        </p:tgtEl>
                                        <p:attrNameLst>
                                          <p:attrName>ppt_h</p:attrName>
                                        </p:attrNameLst>
                                      </p:cBhvr>
                                      <p:tavLst>
                                        <p:tav tm="0">
                                          <p:val>
                                            <p:fltVal val="0"/>
                                          </p:val>
                                        </p:tav>
                                        <p:tav tm="100000">
                                          <p:val>
                                            <p:strVal val="#ppt_h"/>
                                          </p:val>
                                        </p:tav>
                                      </p:tavLst>
                                    </p:anim>
                                    <p:anim calcmode="lin" valueType="num">
                                      <p:cBhvr additive="repl">
                                        <p:cTn id="9" dur="1000" fill="hold"/>
                                        <p:tgtEl>
                                          <p:spTgt spid="825"/>
                                        </p:tgtEl>
                                        <p:attrNameLst>
                                          <p:attrName>r</p:attrName>
                                        </p:attrNameLst>
                                      </p:cBhvr>
                                      <p:tavLst>
                                        <p:tav tm="0">
                                          <p:val>
                                            <p:strVal val="90"/>
                                          </p:val>
                                        </p:tav>
                                        <p:tav tm="100000">
                                          <p:val>
                                            <p:strVal val="0"/>
                                          </p:val>
                                        </p:tav>
                                      </p:tavLst>
                                    </p:anim>
                                    <p:animEffect filter="fade" transition="in">
                                      <p:cBhvr additive="repl">
                                        <p:cTn id="10" dur="1000"/>
                                        <p:tgtEl>
                                          <p:spTgt spid="825"/>
                                        </p:tgtEl>
                                      </p:cBhvr>
                                    </p:animEffect>
                                  </p:childTnLst>
                                </p:cTn>
                              </p:par>
                              <p:par>
                                <p:cTn id="11" nodeType="withEffect" fill="hold" presetClass="entr" presetID="26">
                                  <p:stCondLst>
                                    <p:cond delay="0"/>
                                  </p:stCondLst>
                                  <p:childTnLst>
                                    <p:set>
                                      <p:cBhvr>
                                        <p:cTn id="12" dur="1" fill="hold">
                                          <p:stCondLst>
                                            <p:cond delay="0"/>
                                          </p:stCondLst>
                                        </p:cTn>
                                        <p:tgtEl>
                                          <p:spTgt spid="825"/>
                                        </p:tgtEl>
                                        <p:attrNameLst>
                                          <p:attrName>style.visibility</p:attrName>
                                        </p:attrNameLst>
                                      </p:cBhvr>
                                      <p:to>
                                        <p:strVal val="visible"/>
                                      </p:to>
                                    </p:set>
                                    <p:animEffect filter="wipe(down)" transition="in">
                                      <p:cBhvr additive="repl">
                                        <p:cTn id="13" dur="580">
                                          <p:stCondLst>
                                            <p:cond delay="0"/>
                                          </p:stCondLst>
                                        </p:cTn>
                                        <p:tgtEl>
                                          <p:spTgt spid="825"/>
                                        </p:tgtEl>
                                      </p:cBhvr>
                                    </p:animEffect>
                                    <p:anim calcmode="lin" valueType="num">
                                      <p:cBhvr additive="repl">
                                        <p:cTn id="14" dur="1822">
                                          <p:stCondLst>
                                            <p:cond delay="0"/>
                                          </p:stCondLst>
                                        </p:cTn>
                                        <p:tgtEl>
                                          <p:spTgt spid="825"/>
                                        </p:tgtEl>
                                        <p:attrNameLst>
                                          <p:attrName>ppt_x</p:attrName>
                                        </p:attrNameLst>
                                      </p:cBhvr>
                                      <p:tavLst>
                                        <p:tav tm="0">
                                          <p:val>
                                            <p:strVal val="#ppt_x-0.25"/>
                                          </p:val>
                                        </p:tav>
                                        <p:tav tm="100000">
                                          <p:val>
                                            <p:strVal val="#ppt_x"/>
                                          </p:val>
                                        </p:tav>
                                      </p:tavLst>
                                    </p:anim>
                                    <p:anim calcmode="lin" valueType="num">
                                      <p:cBhvr additive="repl">
                                        <p:cTn id="15" dur="664">
                                          <p:stCondLst>
                                            <p:cond delay="0"/>
                                          </p:stCondLst>
                                        </p:cTn>
                                        <p:tgtEl>
                                          <p:spTgt spid="825"/>
                                        </p:tgtEl>
                                        <p:attrNameLst>
                                          <p:attrName>ppt_y</p:attrName>
                                        </p:attrNameLst>
                                      </p:cBhvr>
                                      <p:tavLst>
                                        <p:tav fmla="y-sin(pi*$)/3" tm="0">
                                          <p:val>
                                            <p:fltVal val="0.5"/>
                                          </p:val>
                                        </p:tav>
                                        <p:tav fmla="y-sin(pi*$)/3" tm="100000">
                                          <p:val>
                                            <p:fltVal val="1"/>
                                          </p:val>
                                        </p:tav>
                                      </p:tavLst>
                                    </p:anim>
                                    <p:anim calcmode="lin" valueType="num">
                                      <p:cBhvr additive="repl">
                                        <p:cTn id="16" dur="664">
                                          <p:stCondLst>
                                            <p:cond delay="664"/>
                                          </p:stCondLst>
                                        </p:cTn>
                                        <p:tgtEl>
                                          <p:spTgt spid="825"/>
                                        </p:tgtEl>
                                        <p:attrNameLst>
                                          <p:attrName>ppt_y</p:attrName>
                                        </p:attrNameLst>
                                      </p:cBhvr>
                                      <p:tavLst>
                                        <p:tav fmla="y-sin(pi*$)/9" tm="0">
                                          <p:val>
                                            <p:fltVal val="0"/>
                                          </p:val>
                                        </p:tav>
                                        <p:tav fmla="y-sin(pi*$)/9" tm="100000">
                                          <p:val>
                                            <p:fltVal val="1"/>
                                          </p:val>
                                        </p:tav>
                                      </p:tavLst>
                                    </p:anim>
                                    <p:anim calcmode="lin" valueType="num">
                                      <p:cBhvr additive="repl">
                                        <p:cTn id="17" dur="332">
                                          <p:stCondLst>
                                            <p:cond delay="1324"/>
                                          </p:stCondLst>
                                        </p:cTn>
                                        <p:tgtEl>
                                          <p:spTgt spid="825"/>
                                        </p:tgtEl>
                                        <p:attrNameLst>
                                          <p:attrName>ppt_y</p:attrName>
                                        </p:attrNameLst>
                                      </p:cBhvr>
                                      <p:tavLst>
                                        <p:tav fmla="y-sin(pi*$)/27" tm="0">
                                          <p:val>
                                            <p:fltVal val="0"/>
                                          </p:val>
                                        </p:tav>
                                        <p:tav fmla="y-sin(pi*$)/27" tm="100000">
                                          <p:val>
                                            <p:fltVal val="1"/>
                                          </p:val>
                                        </p:tav>
                                      </p:tavLst>
                                    </p:anim>
                                    <p:anim calcmode="lin" valueType="num">
                                      <p:cBhvr additive="repl">
                                        <p:cTn id="18" dur="164">
                                          <p:stCondLst>
                                            <p:cond delay="1656"/>
                                          </p:stCondLst>
                                        </p:cTn>
                                        <p:tgtEl>
                                          <p:spTgt spid="825"/>
                                        </p:tgtEl>
                                        <p:attrNameLst>
                                          <p:attrName>ppt_y</p:attrName>
                                        </p:attrNameLst>
                                      </p:cBhvr>
                                      <p:tavLst>
                                        <p:tav fmla="y-sin(pi*$)/81" tm="0">
                                          <p:val>
                                            <p:fltVal val="0"/>
                                          </p:val>
                                        </p:tav>
                                        <p:tav fmla="y-sin(pi*$)/81" tm="100000">
                                          <p:val>
                                            <p:fltVal val="1"/>
                                          </p:val>
                                        </p:tav>
                                      </p:tavLst>
                                    </p:anim>
                                    <p:animScale>
                                      <p:cBhvr>
                                        <p:cTn id="19" dur="26" fill="hold">
                                          <p:stCondLst>
                                            <p:cond delay="650"/>
                                          </p:stCondLst>
                                        </p:cTn>
                                        <p:tgtEl>
                                          <p:spTgt spid="825"/>
                                        </p:tgtEl>
                                      </p:cBhvr>
                                      <p:to x="100000" y="60000"/>
                                    </p:animScale>
                                    <p:animScale>
                                      <p:cBhvr>
                                        <p:cTn id="20" dur="166" fill="hold">
                                          <p:stCondLst>
                                            <p:cond delay="676"/>
                                          </p:stCondLst>
                                        </p:cTn>
                                        <p:tgtEl>
                                          <p:spTgt spid="825"/>
                                        </p:tgtEl>
                                      </p:cBhvr>
                                      <p:to x="100000" y="100000"/>
                                    </p:animScale>
                                    <p:animScale>
                                      <p:cBhvr>
                                        <p:cTn id="21" dur="26" fill="hold">
                                          <p:stCondLst>
                                            <p:cond delay="1312"/>
                                          </p:stCondLst>
                                        </p:cTn>
                                        <p:tgtEl>
                                          <p:spTgt spid="825"/>
                                        </p:tgtEl>
                                      </p:cBhvr>
                                      <p:to x="100000" y="80000"/>
                                    </p:animScale>
                                    <p:animScale>
                                      <p:cBhvr>
                                        <p:cTn id="22" dur="166" fill="hold">
                                          <p:stCondLst>
                                            <p:cond delay="1338"/>
                                          </p:stCondLst>
                                        </p:cTn>
                                        <p:tgtEl>
                                          <p:spTgt spid="825"/>
                                        </p:tgtEl>
                                      </p:cBhvr>
                                      <p:to x="100000" y="100000"/>
                                    </p:animScale>
                                    <p:animScale>
                                      <p:cBhvr>
                                        <p:cTn id="23" dur="26" fill="hold">
                                          <p:stCondLst>
                                            <p:cond delay="1642"/>
                                          </p:stCondLst>
                                        </p:cTn>
                                        <p:tgtEl>
                                          <p:spTgt spid="825"/>
                                        </p:tgtEl>
                                      </p:cBhvr>
                                      <p:to x="100000" y="90000"/>
                                    </p:animScale>
                                    <p:animScale>
                                      <p:cBhvr>
                                        <p:cTn id="24" dur="166" fill="hold">
                                          <p:stCondLst>
                                            <p:cond delay="1668"/>
                                          </p:stCondLst>
                                        </p:cTn>
                                        <p:tgtEl>
                                          <p:spTgt spid="825"/>
                                        </p:tgtEl>
                                      </p:cBhvr>
                                      <p:to x="100000" y="100000"/>
                                    </p:animScale>
                                    <p:animScale>
                                      <p:cBhvr>
                                        <p:cTn id="25" dur="26" fill="hold">
                                          <p:stCondLst>
                                            <p:cond delay="1808"/>
                                          </p:stCondLst>
                                        </p:cTn>
                                        <p:tgtEl>
                                          <p:spTgt spid="825"/>
                                        </p:tgtEl>
                                      </p:cBhvr>
                                      <p:to x="100000" y="95000"/>
                                    </p:animScale>
                                    <p:animScale>
                                      <p:cBhvr>
                                        <p:cTn id="26" dur="166" fill="hold">
                                          <p:stCondLst>
                                            <p:cond delay="1834"/>
                                          </p:stCondLst>
                                        </p:cTn>
                                        <p:tgtEl>
                                          <p:spTgt spid="825"/>
                                        </p:tgtEl>
                                      </p:cBhvr>
                                      <p:to x="100000" y="100000"/>
                                    </p:animScale>
                                  </p:childTnLst>
                                </p:cTn>
                              </p:par>
                              <p:par>
                                <p:cTn id="27" nodeType="withEffect" fill="hold" presetClass="entr" presetID="45">
                                  <p:stCondLst>
                                    <p:cond delay="0"/>
                                  </p:stCondLst>
                                  <p:childTnLst>
                                    <p:set>
                                      <p:cBhvr>
                                        <p:cTn id="28" dur="1" fill="hold">
                                          <p:stCondLst>
                                            <p:cond delay="0"/>
                                          </p:stCondLst>
                                        </p:cTn>
                                        <p:tgtEl>
                                          <p:spTgt spid="825"/>
                                        </p:tgtEl>
                                        <p:attrNameLst>
                                          <p:attrName>style.visibility</p:attrName>
                                        </p:attrNameLst>
                                      </p:cBhvr>
                                      <p:to>
                                        <p:strVal val="visible"/>
                                      </p:to>
                                    </p:set>
                                    <p:animEffect filter="fade" transition="in">
                                      <p:cBhvr additive="repl">
                                        <p:cTn id="29" dur="2000"/>
                                        <p:tgtEl>
                                          <p:spTgt spid="825"/>
                                        </p:tgtEl>
                                      </p:cBhvr>
                                    </p:animEffect>
                                    <p:anim calcmode="lin" valueType="num">
                                      <p:cBhvr additive="repl">
                                        <p:cTn id="30" dur="2000" fill="hold"/>
                                        <p:tgtEl>
                                          <p:spTgt spid="825"/>
                                        </p:tgtEl>
                                        <p:attrNameLst>
                                          <p:attrName>ppt_w</p:attrName>
                                        </p:attrNameLst>
                                      </p:cBhvr>
                                      <p:tavLst>
                                        <p:tav fmla="width*sin(2.5*pi*$)" tm="0">
                                          <p:val>
                                            <p:fltVal val="0"/>
                                          </p:val>
                                        </p:tav>
                                        <p:tav fmla="width*sin(2.5*pi*$)" tm="100000">
                                          <p:val>
                                            <p:fltVal val="1"/>
                                          </p:val>
                                        </p:tav>
                                      </p:tavLst>
                                    </p:anim>
                                    <p:anim calcmode="lin" valueType="num">
                                      <p:cBhvr additive="repl">
                                        <p:cTn id="31" dur="2000" fill="hold"/>
                                        <p:tgtEl>
                                          <p:spTgt spid="825"/>
                                        </p:tgtEl>
                                        <p:attrNameLst>
                                          <p:attrName>ppt_h</p:attrName>
                                        </p:attrNameLst>
                                      </p:cBhvr>
                                      <p:tavLst>
                                        <p:tav tm="0">
                                          <p:val>
                                            <p:strVal val="#ppt_h"/>
                                          </p:val>
                                        </p:tav>
                                        <p:tav tm="100000">
                                          <p:val>
                                            <p:strVal val="#ppt_h"/>
                                          </p:val>
                                        </p:tav>
                                      </p:tavLst>
                                    </p:anim>
                                  </p:childTnLst>
                                </p:cTn>
                              </p:par>
                              <p:par>
                                <p:cTn id="32" nodeType="withEffect" fill="hold" presetClass="entr" presetID="16" presetSubtype="21">
                                  <p:stCondLst>
                                    <p:cond delay="0"/>
                                  </p:stCondLst>
                                  <p:childTnLst>
                                    <p:set>
                                      <p:cBhvr>
                                        <p:cTn id="33" dur="1" fill="hold">
                                          <p:stCondLst>
                                            <p:cond delay="0"/>
                                          </p:stCondLst>
                                        </p:cTn>
                                        <p:tgtEl>
                                          <p:spTgt spid="825"/>
                                        </p:tgtEl>
                                        <p:attrNameLst>
                                          <p:attrName>style.visibility</p:attrName>
                                        </p:attrNameLst>
                                      </p:cBhvr>
                                      <p:to>
                                        <p:strVal val="visible"/>
                                      </p:to>
                                    </p:set>
                                    <p:animEffect filter="barn(inVertical)" transition="in">
                                      <p:cBhvr additive="repl">
                                        <p:cTn id="34" dur="500"/>
                                        <p:tgtEl>
                                          <p:spTgt spid="825"/>
                                        </p:tgtEl>
                                      </p:cBhvr>
                                    </p:animEffect>
                                  </p:childTnLst>
                                </p:cTn>
                              </p:par>
                              <p:par>
                                <p:cTn id="35" nodeType="withEffect" fill="remove" presetClass="emph" presetID="27">
                                  <p:stCondLst>
                                    <p:cond delay="0"/>
                                  </p:stCondLst>
                                  <p:childTnLst>
                                    <p:animClr clrSpc="rgb">
                                      <p:cBhvr>
                                        <p:cTn id="36" dur="250" autoRev="1" fill="remove"/>
                                        <p:tgtEl>
                                          <p:spTgt spid="825"/>
                                        </p:tgtEl>
                                        <p:attrNameLst>
                                          <p:attrName>style.color</p:attrName>
                                        </p:attrNameLst>
                                      </p:cBhvr>
                                      <p:to>
                                        <a:srgbClr val="505050"/>
                                      </p:to>
                                    </p:animClr>
                                    <p:animClr clrSpc="rgb">
                                      <p:cBhvr>
                                        <p:cTn id="37" dur="250" autoRev="1" fill="remove"/>
                                        <p:tgtEl>
                                          <p:spTgt spid="825"/>
                                        </p:tgtEl>
                                        <p:attrNameLst>
                                          <p:attrName>fillcolor</p:attrName>
                                        </p:attrNameLst>
                                      </p:cBhvr>
                                      <p:to>
                                        <a:srgbClr val="505050"/>
                                      </p:to>
                                    </p:animClr>
                                    <p:set>
                                      <p:cBhvr>
                                        <p:cTn id="38" dur="250" autoRev="1" fill="remove"/>
                                        <p:tgtEl>
                                          <p:spTgt spid="825"/>
                                        </p:tgtEl>
                                        <p:attrNameLst>
                                          <p:attrName>fill.type</p:attrName>
                                        </p:attrNameLst>
                                      </p:cBhvr>
                                      <p:to>
                                        <p:strVal val="solid"/>
                                      </p:to>
                                    </p:set>
                                    <p:set>
                                      <p:cBhvr>
                                        <p:cTn id="39" dur="250" autoRev="1" fill="remove"/>
                                        <p:tgtEl>
                                          <p:spTgt spid="825"/>
                                        </p:tgtEl>
                                        <p:attrNameLst>
                                          <p:attrName>fill.on</p:attrName>
                                        </p:attrNameLst>
                                      </p:cBhvr>
                                      <p:to>
                                        <p:strVal val="true"/>
                                      </p:to>
                                    </p:set>
                                  </p:childTnLst>
                                </p:cTn>
                              </p:par>
                              <p:par>
                                <p:cTn id="40" nodeType="withEffect" fill="hold" presetClass="entr" presetID="16" presetSubtype="21">
                                  <p:stCondLst>
                                    <p:cond delay="0"/>
                                  </p:stCondLst>
                                  <p:childTnLst>
                                    <p:set>
                                      <p:cBhvr>
                                        <p:cTn id="41" dur="1" fill="hold">
                                          <p:stCondLst>
                                            <p:cond delay="0"/>
                                          </p:stCondLst>
                                        </p:cTn>
                                        <p:tgtEl>
                                          <p:spTgt spid="825"/>
                                        </p:tgtEl>
                                        <p:attrNameLst>
                                          <p:attrName>style.visibility</p:attrName>
                                        </p:attrNameLst>
                                      </p:cBhvr>
                                      <p:to>
                                        <p:strVal val="visible"/>
                                      </p:to>
                                    </p:set>
                                    <p:animEffect filter="barn(inVertical)" transition="in">
                                      <p:cBhvr additive="repl">
                                        <p:cTn id="42" dur="500"/>
                                        <p:tgtEl>
                                          <p:spTgt spid="825"/>
                                        </p:tgtEl>
                                      </p:cBhvr>
                                    </p:animEffec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5" name="TextShape 1"/>
          <p:cNvSpPr txBox="1"/>
          <p:nvPr/>
        </p:nvSpPr>
        <p:spPr>
          <a:xfrm>
            <a:off x="371160" y="277200"/>
            <a:ext cx="7314840" cy="1831680"/>
          </a:xfrm>
          <a:prstGeom prst="rect">
            <a:avLst/>
          </a:prstGeom>
          <a:noFill/>
          <a:ln>
            <a:noFill/>
          </a:ln>
        </p:spPr>
        <p:txBody>
          <a:bodyPr lIns="79920" rIns="79920" tIns="67320" bIns="67320">
            <a:noAutofit/>
          </a:bodyPr>
          <a:p>
            <a:pPr>
              <a:lnSpc>
                <a:spcPct val="90000"/>
              </a:lnSpc>
            </a:pPr>
            <a:r>
              <a:rPr b="0" lang="en-US" sz="8700" spc="-103" strike="noStrike">
                <a:solidFill>
                  <a:srgbClr val="616161"/>
                </a:solidFill>
                <a:latin typeface="Segoe UI Light"/>
              </a:rPr>
              <a:t>Demo</a:t>
            </a:r>
            <a:endParaRPr b="0" lang="en-US" sz="8700" spc="-1" strike="noStrike">
              <a:solidFill>
                <a:srgbClr val="ffffff"/>
              </a:solidFill>
              <a:latin typeface="Segoe UI"/>
            </a:endParaRPr>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6" name="TextShape 1"/>
          <p:cNvSpPr txBox="1"/>
          <p:nvPr/>
        </p:nvSpPr>
        <p:spPr>
          <a:xfrm>
            <a:off x="266400" y="1440"/>
            <a:ext cx="11887560" cy="916920"/>
          </a:xfrm>
          <a:prstGeom prst="rect">
            <a:avLst/>
          </a:prstGeom>
          <a:noFill/>
          <a:ln>
            <a:noFill/>
          </a:ln>
        </p:spPr>
        <p:txBody>
          <a:bodyPr lIns="146160" rIns="146160" tIns="91440" bIns="91440">
            <a:normAutofit fontScale="31000"/>
          </a:bodyPr>
          <a:p>
            <a:pPr>
              <a:lnSpc>
                <a:spcPct val="90000"/>
              </a:lnSpc>
            </a:pPr>
            <a:r>
              <a:rPr b="0" lang="en-US" sz="5400" spc="-103" strike="noStrike">
                <a:solidFill>
                  <a:srgbClr val="505050"/>
                </a:solidFill>
                <a:latin typeface="Segoe UI Light"/>
              </a:rPr>
              <a:t>Continuous Testing</a:t>
            </a:r>
            <a:br/>
            <a:r>
              <a:rPr b="0" lang="en-US" sz="4800" spc="-103" strike="noStrike">
                <a:solidFill>
                  <a:srgbClr val="ffffff"/>
                </a:solidFill>
                <a:latin typeface="Segoe UI Light"/>
              </a:rPr>
              <a:t>Ensuring Quality at DevOps speed</a:t>
            </a:r>
            <a:endParaRPr b="0" lang="en-US" sz="4800" spc="-1" strike="noStrike">
              <a:solidFill>
                <a:srgbClr val="ffffff"/>
              </a:solidFill>
              <a:latin typeface="Segoe UI"/>
            </a:endParaRPr>
          </a:p>
        </p:txBody>
      </p:sp>
      <p:grpSp>
        <p:nvGrpSpPr>
          <p:cNvPr id="1167" name="Group 2"/>
          <p:cNvGrpSpPr/>
          <p:nvPr/>
        </p:nvGrpSpPr>
        <p:grpSpPr>
          <a:xfrm>
            <a:off x="1418400" y="1592640"/>
            <a:ext cx="9898560" cy="5330520"/>
            <a:chOff x="1418400" y="1592640"/>
            <a:chExt cx="9898560" cy="5330520"/>
          </a:xfrm>
        </p:grpSpPr>
        <p:sp>
          <p:nvSpPr>
            <p:cNvPr id="1168" name="CustomShape 3"/>
            <p:cNvSpPr/>
            <p:nvPr/>
          </p:nvSpPr>
          <p:spPr>
            <a:xfrm>
              <a:off x="1418400" y="1592640"/>
              <a:ext cx="9898560" cy="1239480"/>
            </a:xfrm>
            <a:prstGeom prst="roundRect">
              <a:avLst>
                <a:gd name="adj" fmla="val 100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180160" rIns="76320" tIns="76320" bIns="76320" anchor="ctr">
              <a:noAutofit/>
            </a:bodyPr>
            <a:p>
              <a:pPr>
                <a:lnSpc>
                  <a:spcPct val="90000"/>
                </a:lnSpc>
                <a:spcAft>
                  <a:spcPts val="700"/>
                </a:spcAft>
              </a:pPr>
              <a:r>
                <a:rPr b="0" lang="ru-RU" sz="2000" spc="-1" strike="noStrike">
                  <a:solidFill>
                    <a:srgbClr val="ffffff"/>
                  </a:solidFill>
                  <a:latin typeface="Segoe UI"/>
                </a:rPr>
                <a:t>Run test type of your choice (Unit, Functional, CodedUI, Selenium...etc)</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Shared/common architecture with Build(CI) and Release Management(CD)</a:t>
              </a:r>
              <a:endParaRPr b="0" lang="ru-RU" sz="2000" spc="-1" strike="noStrike">
                <a:latin typeface="Arial"/>
              </a:endParaRPr>
            </a:p>
          </p:txBody>
        </p:sp>
        <p:sp>
          <p:nvSpPr>
            <p:cNvPr id="1169" name="CustomShape 4"/>
            <p:cNvSpPr/>
            <p:nvPr/>
          </p:nvSpPr>
          <p:spPr>
            <a:xfrm>
              <a:off x="1542240" y="1716480"/>
              <a:ext cx="1979280" cy="99144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70" name="CustomShape 5"/>
            <p:cNvSpPr/>
            <p:nvPr/>
          </p:nvSpPr>
          <p:spPr>
            <a:xfrm>
              <a:off x="1418400" y="3040200"/>
              <a:ext cx="9898560" cy="1239480"/>
            </a:xfrm>
            <a:prstGeom prst="roundRect">
              <a:avLst>
                <a:gd name="adj" fmla="val 10000"/>
              </a:avLst>
            </a:prstGeom>
            <a:solidFill>
              <a:schemeClr val="accent2">
                <a:hueOff val="-2755459"/>
                <a:satOff val="-2954"/>
                <a:lumOff val="720"/>
                <a:alphaOff val="0"/>
              </a:schemeClr>
            </a:solidFill>
            <a:ln>
              <a:solidFill>
                <a:schemeClr val="lt1">
                  <a:hueOff val="0"/>
                  <a:satOff val="0"/>
                  <a:lumOff val="0"/>
                  <a:alphaOff val="0"/>
                </a:schemeClr>
              </a:solidFill>
              <a:round/>
            </a:ln>
          </p:spPr>
          <p:style>
            <a:lnRef idx="2"/>
            <a:fillRef idx="0"/>
            <a:effectRef idx="0"/>
            <a:fontRef idx="minor"/>
          </p:style>
          <p:txBody>
            <a:bodyPr lIns="2180160" rIns="76320" tIns="76320" bIns="76320" anchor="ctr">
              <a:noAutofit/>
            </a:bodyPr>
            <a:p>
              <a:pPr>
                <a:lnSpc>
                  <a:spcPct val="90000"/>
                </a:lnSpc>
                <a:spcAft>
                  <a:spcPts val="700"/>
                </a:spcAft>
              </a:pPr>
              <a:r>
                <a:rPr b="0" lang="ru-RU" sz="2000" spc="-1" strike="noStrike">
                  <a:solidFill>
                    <a:srgbClr val="ffffff"/>
                  </a:solidFill>
                  <a:latin typeface="Segoe UI"/>
                </a:rPr>
                <a:t>Simplified provisioning and deploying experience (OnPrem and Cloud)</a:t>
              </a:r>
              <a:endParaRPr b="0" lang="ru-RU" sz="2000" spc="-1" strike="noStrike">
                <a:latin typeface="Arial"/>
              </a:endParaRPr>
            </a:p>
          </p:txBody>
        </p:sp>
        <p:sp>
          <p:nvSpPr>
            <p:cNvPr id="1171" name="CustomShape 6"/>
            <p:cNvSpPr/>
            <p:nvPr/>
          </p:nvSpPr>
          <p:spPr>
            <a:xfrm>
              <a:off x="1542240" y="3080160"/>
              <a:ext cx="1979280" cy="99144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72" name="CustomShape 7"/>
            <p:cNvSpPr/>
            <p:nvPr/>
          </p:nvSpPr>
          <p:spPr>
            <a:xfrm>
              <a:off x="1418400" y="4320000"/>
              <a:ext cx="9898560" cy="1239480"/>
            </a:xfrm>
            <a:prstGeom prst="roundRect">
              <a:avLst>
                <a:gd name="adj" fmla="val 10000"/>
              </a:avLst>
            </a:prstGeom>
            <a:solidFill>
              <a:schemeClr val="accent2">
                <a:hueOff val="-5510917"/>
                <a:satOff val="-5909"/>
                <a:lumOff val="1440"/>
                <a:alphaOff val="0"/>
              </a:schemeClr>
            </a:solidFill>
            <a:ln>
              <a:solidFill>
                <a:schemeClr val="lt1">
                  <a:hueOff val="0"/>
                  <a:satOff val="0"/>
                  <a:lumOff val="0"/>
                  <a:alphaOff val="0"/>
                </a:schemeClr>
              </a:solidFill>
              <a:round/>
            </a:ln>
          </p:spPr>
          <p:style>
            <a:lnRef idx="2"/>
            <a:fillRef idx="0"/>
            <a:effectRef idx="0"/>
            <a:fontRef idx="minor"/>
          </p:style>
          <p:txBody>
            <a:bodyPr lIns="2180160" rIns="76320" tIns="76320" bIns="76320" anchor="ctr">
              <a:noAutofit/>
            </a:bodyPr>
            <a:p>
              <a:pPr>
                <a:lnSpc>
                  <a:spcPct val="90000"/>
                </a:lnSpc>
                <a:spcAft>
                  <a:spcPts val="700"/>
                </a:spcAft>
              </a:pPr>
              <a:r>
                <a:rPr b="0" lang="ru-RU" sz="2000" spc="-1" strike="noStrike">
                  <a:solidFill>
                    <a:srgbClr val="ffffff"/>
                  </a:solidFill>
                  <a:latin typeface="Segoe UI"/>
                </a:rPr>
                <a:t>Distributed Test Execution</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Measure Code Coverage</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Enable Load Testing as part of your release pipeline</a:t>
              </a:r>
              <a:endParaRPr b="0" lang="ru-RU" sz="2000" spc="-1" strike="noStrike">
                <a:latin typeface="Arial"/>
              </a:endParaRPr>
            </a:p>
          </p:txBody>
        </p:sp>
        <p:sp>
          <p:nvSpPr>
            <p:cNvPr id="1173" name="CustomShape 8"/>
            <p:cNvSpPr/>
            <p:nvPr/>
          </p:nvSpPr>
          <p:spPr>
            <a:xfrm>
              <a:off x="1542240" y="4443840"/>
              <a:ext cx="1979280" cy="99144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174" name="CustomShape 9"/>
            <p:cNvSpPr/>
            <p:nvPr/>
          </p:nvSpPr>
          <p:spPr>
            <a:xfrm>
              <a:off x="1418400" y="5683680"/>
              <a:ext cx="9898560" cy="1239480"/>
            </a:xfrm>
            <a:prstGeom prst="roundRect">
              <a:avLst>
                <a:gd name="adj" fmla="val 100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2180160" rIns="76320" tIns="76320" bIns="76320" anchor="ctr">
              <a:noAutofit/>
            </a:bodyPr>
            <a:p>
              <a:pPr>
                <a:lnSpc>
                  <a:spcPct val="90000"/>
                </a:lnSpc>
                <a:spcAft>
                  <a:spcPts val="700"/>
                </a:spcAft>
              </a:pPr>
              <a:r>
                <a:rPr b="0" lang="ru-RU" sz="2000" spc="-1" strike="noStrike">
                  <a:solidFill>
                    <a:srgbClr val="ffffff"/>
                  </a:solidFill>
                  <a:latin typeface="Segoe UI"/>
                </a:rPr>
                <a:t>Rich test reports for summary</a:t>
              </a:r>
              <a:endParaRPr b="0" lang="ru-RU" sz="2000" spc="-1" strike="noStrike">
                <a:latin typeface="Arial"/>
              </a:endParaRPr>
            </a:p>
            <a:p>
              <a:pPr>
                <a:lnSpc>
                  <a:spcPct val="90000"/>
                </a:lnSpc>
                <a:spcAft>
                  <a:spcPts val="700"/>
                </a:spcAft>
              </a:pPr>
              <a:r>
                <a:rPr b="0" lang="ru-RU" sz="2000" spc="-1" strike="noStrike">
                  <a:solidFill>
                    <a:srgbClr val="ffffff"/>
                  </a:solidFill>
                  <a:latin typeface="Segoe UI"/>
                </a:rPr>
                <a:t>Drill down in to test results and analyze test failures</a:t>
              </a:r>
              <a:endParaRPr b="0" lang="ru-RU" sz="2000" spc="-1" strike="noStrike">
                <a:latin typeface="Arial"/>
              </a:endParaRPr>
            </a:p>
          </p:txBody>
        </p:sp>
        <p:sp>
          <p:nvSpPr>
            <p:cNvPr id="1175" name="CustomShape 10"/>
            <p:cNvSpPr/>
            <p:nvPr/>
          </p:nvSpPr>
          <p:spPr>
            <a:xfrm>
              <a:off x="1542240" y="5807520"/>
              <a:ext cx="1979280" cy="99144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grpSp>
      <p:grpSp>
        <p:nvGrpSpPr>
          <p:cNvPr id="1176" name="Group 11"/>
          <p:cNvGrpSpPr/>
          <p:nvPr/>
        </p:nvGrpSpPr>
        <p:grpSpPr>
          <a:xfrm>
            <a:off x="0" y="0"/>
            <a:ext cx="36000" cy="36000"/>
            <a:chOff x="0" y="0"/>
            <a:chExt cx="36000" cy="36000"/>
          </a:xfrm>
        </p:grpSpPr>
      </p:grpSp>
    </p:spTree>
  </p:cSld>
  <p:transition>
    <p:fade/>
  </p:transition>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77" name="TextShape 1"/>
          <p:cNvSpPr txBox="1"/>
          <p:nvPr/>
        </p:nvSpPr>
        <p:spPr>
          <a:xfrm>
            <a:off x="274680" y="295200"/>
            <a:ext cx="11889360" cy="917280"/>
          </a:xfrm>
          <a:prstGeom prst="rect">
            <a:avLst/>
          </a:prstGeom>
          <a:noFill/>
          <a:ln>
            <a:noFill/>
          </a:ln>
        </p:spPr>
        <p:txBody>
          <a:bodyPr lIns="146160" rIns="146160" tIns="91440" bIns="91440">
            <a:normAutofit fontScale="17000"/>
          </a:bodyPr>
          <a:p>
            <a:pPr>
              <a:lnSpc>
                <a:spcPct val="90000"/>
              </a:lnSpc>
            </a:pPr>
            <a:r>
              <a:rPr b="0" lang="en-US" sz="5400" spc="-103" strike="noStrike">
                <a:solidFill>
                  <a:srgbClr val="ffffff"/>
                </a:solidFill>
                <a:latin typeface="Segoe UI Light"/>
              </a:rPr>
              <a:t>Testing Java Applications</a:t>
            </a:r>
            <a:br/>
            <a:r>
              <a:rPr b="0" i="1" lang="en-US" sz="4000" spc="-103" strike="noStrike">
                <a:solidFill>
                  <a:srgbClr val="d9d9d9"/>
                </a:solidFill>
                <a:latin typeface="Segoe UI Light"/>
              </a:rPr>
              <a:t>Testing across platforms</a:t>
            </a:r>
            <a:br/>
            <a:endParaRPr b="0" lang="en-US" sz="4000" spc="-1" strike="noStrike">
              <a:solidFill>
                <a:srgbClr val="ffffff"/>
              </a:solidFill>
              <a:latin typeface="Segoe UI"/>
            </a:endParaRPr>
          </a:p>
        </p:txBody>
      </p:sp>
      <p:grpSp>
        <p:nvGrpSpPr>
          <p:cNvPr id="1178" name="Group 2"/>
          <p:cNvGrpSpPr/>
          <p:nvPr/>
        </p:nvGrpSpPr>
        <p:grpSpPr>
          <a:xfrm>
            <a:off x="1037520" y="1821240"/>
            <a:ext cx="10104120" cy="5169960"/>
            <a:chOff x="1037520" y="1821240"/>
            <a:chExt cx="10104120" cy="5169960"/>
          </a:xfrm>
        </p:grpSpPr>
        <p:sp>
          <p:nvSpPr>
            <p:cNvPr id="1179" name="CustomShape 3"/>
            <p:cNvSpPr/>
            <p:nvPr/>
          </p:nvSpPr>
          <p:spPr>
            <a:xfrm>
              <a:off x="1037520" y="1821240"/>
              <a:ext cx="10104120" cy="1202040"/>
            </a:xfrm>
            <a:prstGeom prst="roundRect">
              <a:avLst>
                <a:gd name="adj" fmla="val 100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Fully integrated into your DevOps Pipelines with the devices and Java Test frameworks you are already using</a:t>
              </a:r>
              <a:endParaRPr b="0" lang="ru-RU" sz="2000" spc="-1" strike="noStrike">
                <a:latin typeface="Arial"/>
              </a:endParaRPr>
            </a:p>
          </p:txBody>
        </p:sp>
        <p:sp>
          <p:nvSpPr>
            <p:cNvPr id="1180" name="CustomShape 4"/>
            <p:cNvSpPr/>
            <p:nvPr/>
          </p:nvSpPr>
          <p:spPr>
            <a:xfrm>
              <a:off x="1157760" y="1941480"/>
              <a:ext cx="2020680" cy="96156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81" name="CustomShape 5"/>
            <p:cNvSpPr/>
            <p:nvPr/>
          </p:nvSpPr>
          <p:spPr>
            <a:xfrm>
              <a:off x="1037520" y="3127320"/>
              <a:ext cx="10104120" cy="1202040"/>
            </a:xfrm>
            <a:prstGeom prst="roundRect">
              <a:avLst>
                <a:gd name="adj" fmla="val 10000"/>
              </a:avLst>
            </a:prstGeom>
            <a:solidFill>
              <a:schemeClr val="accent2">
                <a:hueOff val="-2755459"/>
                <a:satOff val="-2954"/>
                <a:lumOff val="72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Full Code Coverage Across your testing efforts</a:t>
              </a:r>
              <a:endParaRPr b="0" lang="ru-RU" sz="2000" spc="-1" strike="noStrike">
                <a:latin typeface="Arial"/>
              </a:endParaRPr>
            </a:p>
          </p:txBody>
        </p:sp>
        <p:sp>
          <p:nvSpPr>
            <p:cNvPr id="1182" name="CustomShape 6"/>
            <p:cNvSpPr/>
            <p:nvPr/>
          </p:nvSpPr>
          <p:spPr>
            <a:xfrm>
              <a:off x="1157760" y="3264120"/>
              <a:ext cx="2020680" cy="96156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83" name="CustomShape 7"/>
            <p:cNvSpPr/>
            <p:nvPr/>
          </p:nvSpPr>
          <p:spPr>
            <a:xfrm>
              <a:off x="1037520" y="4466520"/>
              <a:ext cx="10104120" cy="1202040"/>
            </a:xfrm>
            <a:prstGeom prst="roundRect">
              <a:avLst>
                <a:gd name="adj" fmla="val 10000"/>
              </a:avLst>
            </a:prstGeom>
            <a:solidFill>
              <a:schemeClr val="accent2">
                <a:hueOff val="-5510917"/>
                <a:satOff val="-5909"/>
                <a:lumOff val="144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Easily create bugs with errors, stack and automatic linking to your test runs and builds</a:t>
              </a:r>
              <a:endParaRPr b="0" lang="ru-RU" sz="2000" spc="-1" strike="noStrike">
                <a:latin typeface="Arial"/>
              </a:endParaRPr>
            </a:p>
          </p:txBody>
        </p:sp>
        <p:sp>
          <p:nvSpPr>
            <p:cNvPr id="1184" name="CustomShape 8"/>
            <p:cNvSpPr/>
            <p:nvPr/>
          </p:nvSpPr>
          <p:spPr>
            <a:xfrm>
              <a:off x="1157760" y="4586760"/>
              <a:ext cx="2020680" cy="96156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185" name="CustomShape 9"/>
            <p:cNvSpPr/>
            <p:nvPr/>
          </p:nvSpPr>
          <p:spPr>
            <a:xfrm>
              <a:off x="1037520" y="5789160"/>
              <a:ext cx="10104120" cy="1202040"/>
            </a:xfrm>
            <a:prstGeom prst="roundRect">
              <a:avLst>
                <a:gd name="adj" fmla="val 100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2217600" rIns="76320" tIns="76320" bIns="76320" anchor="ctr">
              <a:noAutofit/>
            </a:bodyPr>
            <a:p>
              <a:pPr>
                <a:lnSpc>
                  <a:spcPct val="90000"/>
                </a:lnSpc>
                <a:spcAft>
                  <a:spcPts val="700"/>
                </a:spcAft>
              </a:pPr>
              <a:r>
                <a:rPr b="0" lang="ru-RU" sz="2000" spc="-1" strike="noStrike">
                  <a:solidFill>
                    <a:srgbClr val="ffffff"/>
                  </a:solidFill>
                  <a:latin typeface="Segoe UI"/>
                </a:rPr>
                <a:t>Highlight build on build regressions for tests, failures and performance</a:t>
              </a:r>
              <a:endParaRPr b="0" lang="ru-RU" sz="2000" spc="-1" strike="noStrike">
                <a:latin typeface="Arial"/>
              </a:endParaRPr>
            </a:p>
          </p:txBody>
        </p:sp>
        <p:sp>
          <p:nvSpPr>
            <p:cNvPr id="1186" name="CustomShape 10"/>
            <p:cNvSpPr/>
            <p:nvPr/>
          </p:nvSpPr>
          <p:spPr>
            <a:xfrm>
              <a:off x="1157760" y="5909400"/>
              <a:ext cx="2020680" cy="96156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grpSp>
      <p:grpSp>
        <p:nvGrpSpPr>
          <p:cNvPr id="1187" name="Group 11"/>
          <p:cNvGrpSpPr/>
          <p:nvPr/>
        </p:nvGrpSpPr>
        <p:grpSpPr>
          <a:xfrm>
            <a:off x="0" y="0"/>
            <a:ext cx="36000" cy="36000"/>
            <a:chOff x="0" y="0"/>
            <a:chExt cx="36000" cy="36000"/>
          </a:xfrm>
        </p:grpSpPr>
      </p:grpSp>
    </p:spTree>
  </p:cSld>
  <p:transition>
    <p:fade/>
  </p:transition>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8" name="TextShape 1"/>
          <p:cNvSpPr txBox="1"/>
          <p:nvPr/>
        </p:nvSpPr>
        <p:spPr>
          <a:xfrm>
            <a:off x="371160" y="277200"/>
            <a:ext cx="7314840" cy="1831680"/>
          </a:xfrm>
          <a:prstGeom prst="rect">
            <a:avLst/>
          </a:prstGeom>
          <a:noFill/>
          <a:ln>
            <a:noFill/>
          </a:ln>
        </p:spPr>
        <p:txBody>
          <a:bodyPr lIns="79920" rIns="79920" tIns="67320" bIns="67320">
            <a:noAutofit/>
          </a:bodyPr>
          <a:p>
            <a:pPr>
              <a:lnSpc>
                <a:spcPct val="90000"/>
              </a:lnSpc>
            </a:pPr>
            <a:r>
              <a:rPr b="0" lang="en-US" sz="8700" spc="-103" strike="noStrike">
                <a:solidFill>
                  <a:srgbClr val="616161"/>
                </a:solidFill>
                <a:latin typeface="Segoe UI Light"/>
              </a:rPr>
              <a:t>Demo</a:t>
            </a:r>
            <a:endParaRPr b="0" lang="en-US" sz="8700" spc="-1" strike="noStrike">
              <a:solidFill>
                <a:srgbClr val="ffffff"/>
              </a:solidFill>
              <a:latin typeface="Segoe UI"/>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89" name="TextShape 1"/>
          <p:cNvSpPr txBox="1"/>
          <p:nvPr/>
        </p:nvSpPr>
        <p:spPr>
          <a:xfrm>
            <a:off x="275400" y="295560"/>
            <a:ext cx="11886840" cy="916920"/>
          </a:xfrm>
          <a:prstGeom prst="rect">
            <a:avLst/>
          </a:prstGeom>
          <a:noFill/>
          <a:ln>
            <a:noFill/>
          </a:ln>
        </p:spPr>
        <p:txBody>
          <a:bodyPr lIns="146160" rIns="146160" tIns="91440" bIns="91440">
            <a:normAutofit fontScale="35000"/>
          </a:bodyPr>
          <a:p>
            <a:pPr>
              <a:lnSpc>
                <a:spcPct val="90000"/>
              </a:lnSpc>
            </a:pPr>
            <a:r>
              <a:rPr b="0" lang="en-US" sz="5400" spc="-103" strike="noStrike">
                <a:solidFill>
                  <a:srgbClr val="505050"/>
                </a:solidFill>
                <a:latin typeface="Segoe UI Light"/>
              </a:rPr>
              <a:t>Cloud-based Load Testing</a:t>
            </a:r>
            <a:br/>
            <a:r>
              <a:rPr b="0" i="1" lang="en-US" sz="4000" spc="-103" strike="noStrike">
                <a:solidFill>
                  <a:srgbClr val="444444"/>
                </a:solidFill>
                <a:latin typeface="Segoe UI Light"/>
              </a:rPr>
              <a:t>Visual Studio easy and cloud scalable</a:t>
            </a:r>
            <a:endParaRPr b="0" lang="en-US" sz="4000" spc="-1" strike="noStrike">
              <a:solidFill>
                <a:srgbClr val="ffffff"/>
              </a:solidFill>
              <a:latin typeface="Segoe UI"/>
            </a:endParaRPr>
          </a:p>
        </p:txBody>
      </p:sp>
      <p:grpSp>
        <p:nvGrpSpPr>
          <p:cNvPr id="1190" name="Group 2"/>
          <p:cNvGrpSpPr/>
          <p:nvPr/>
        </p:nvGrpSpPr>
        <p:grpSpPr>
          <a:xfrm>
            <a:off x="846720" y="1746000"/>
            <a:ext cx="10744560" cy="5247360"/>
            <a:chOff x="846720" y="1746000"/>
            <a:chExt cx="10744560" cy="5247360"/>
          </a:xfrm>
        </p:grpSpPr>
        <p:sp>
          <p:nvSpPr>
            <p:cNvPr id="1191" name="CustomShape 3"/>
            <p:cNvSpPr/>
            <p:nvPr/>
          </p:nvSpPr>
          <p:spPr>
            <a:xfrm>
              <a:off x="846720" y="1746000"/>
              <a:ext cx="2498400" cy="1998720"/>
            </a:xfrm>
            <a:prstGeom prst="rect">
              <a:avLst/>
            </a:prstGeom>
            <a:blipFill rotWithShape="0">
              <a:blip r:embed="rId1"/>
              <a:stretch>
                <a:fillRect/>
              </a:stretch>
            </a:blipFill>
            <a:ln>
              <a:solidFill>
                <a:schemeClr val="lt1">
                  <a:hueOff val="0"/>
                  <a:satOff val="0"/>
                  <a:lumOff val="0"/>
                  <a:alphaOff val="0"/>
                </a:schemeClr>
              </a:solidFill>
              <a:round/>
            </a:ln>
          </p:spPr>
          <p:style>
            <a:lnRef idx="2"/>
            <a:fillRef idx="0"/>
            <a:effectRef idx="0"/>
            <a:fontRef idx="minor"/>
          </p:style>
        </p:sp>
        <p:sp>
          <p:nvSpPr>
            <p:cNvPr id="1192" name="CustomShape 4"/>
            <p:cNvSpPr/>
            <p:nvPr/>
          </p:nvSpPr>
          <p:spPr>
            <a:xfrm>
              <a:off x="1071360" y="3545280"/>
              <a:ext cx="2223720" cy="699480"/>
            </a:xfrm>
            <a:prstGeom prst="wedgeRectCallout">
              <a:avLst>
                <a:gd name="adj1" fmla="val 20250"/>
                <a:gd name="adj2" fmla="val -60700"/>
              </a:avLst>
            </a:prstGeom>
            <a:solidFill>
              <a:schemeClr val="accent2">
                <a:hueOff val="0"/>
                <a:satOff val="0"/>
                <a:lumOff val="0"/>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nSpc>
                  <a:spcPct val="90000"/>
                </a:lnSpc>
                <a:spcAft>
                  <a:spcPts val="629"/>
                </a:spcAft>
              </a:pPr>
              <a:r>
                <a:rPr b="0" lang="ru-RU" sz="1800" spc="-1" strike="noStrike">
                  <a:solidFill>
                    <a:srgbClr val="ffffff"/>
                  </a:solidFill>
                  <a:latin typeface="Segoe UI"/>
                </a:rPr>
                <a:t>Enable complex scenarios </a:t>
              </a:r>
              <a:endParaRPr b="0" lang="ru-RU" sz="1800" spc="-1" strike="noStrike">
                <a:latin typeface="Arial"/>
              </a:endParaRPr>
            </a:p>
          </p:txBody>
        </p:sp>
        <p:sp>
          <p:nvSpPr>
            <p:cNvPr id="1193" name="CustomShape 5"/>
            <p:cNvSpPr/>
            <p:nvPr/>
          </p:nvSpPr>
          <p:spPr>
            <a:xfrm>
              <a:off x="3595320" y="1746000"/>
              <a:ext cx="2498400" cy="1998720"/>
            </a:xfrm>
            <a:prstGeom prst="rect">
              <a:avLst/>
            </a:prstGeom>
            <a:blipFill rotWithShape="0">
              <a:blip r:embed="rId2"/>
              <a:stretch>
                <a:fillRect/>
              </a:stretch>
            </a:blipFill>
            <a:ln>
              <a:solidFill>
                <a:schemeClr val="lt1">
                  <a:hueOff val="0"/>
                  <a:satOff val="0"/>
                  <a:lumOff val="0"/>
                  <a:alphaOff val="0"/>
                </a:schemeClr>
              </a:solidFill>
              <a:round/>
            </a:ln>
          </p:spPr>
          <p:style>
            <a:lnRef idx="2"/>
            <a:fillRef idx="0"/>
            <a:effectRef idx="0"/>
            <a:fontRef idx="minor"/>
          </p:style>
        </p:sp>
        <p:sp>
          <p:nvSpPr>
            <p:cNvPr id="1194" name="CustomShape 6"/>
            <p:cNvSpPr/>
            <p:nvPr/>
          </p:nvSpPr>
          <p:spPr>
            <a:xfrm>
              <a:off x="3820320" y="3545280"/>
              <a:ext cx="2223720" cy="699480"/>
            </a:xfrm>
            <a:prstGeom prst="wedgeRectCallout">
              <a:avLst>
                <a:gd name="adj1" fmla="val 20250"/>
                <a:gd name="adj2" fmla="val -60700"/>
              </a:avLst>
            </a:prstGeom>
            <a:solidFill>
              <a:schemeClr val="accent2">
                <a:hueOff val="-1180911"/>
                <a:satOff val="-1266"/>
                <a:lumOff val="309"/>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nSpc>
                  <a:spcPct val="90000"/>
                </a:lnSpc>
                <a:spcAft>
                  <a:spcPts val="629"/>
                </a:spcAft>
              </a:pPr>
              <a:r>
                <a:rPr b="0" lang="ru-RU" sz="1800" spc="-1" strike="noStrike">
                  <a:solidFill>
                    <a:srgbClr val="ffffff"/>
                  </a:solidFill>
                  <a:latin typeface="Segoe UI"/>
                </a:rPr>
                <a:t>Simple to use Web Based Authoring </a:t>
              </a:r>
              <a:endParaRPr b="0" lang="ru-RU" sz="1800" spc="-1" strike="noStrike">
                <a:latin typeface="Arial"/>
              </a:endParaRPr>
            </a:p>
          </p:txBody>
        </p:sp>
        <p:sp>
          <p:nvSpPr>
            <p:cNvPr id="1195" name="CustomShape 7"/>
            <p:cNvSpPr/>
            <p:nvPr/>
          </p:nvSpPr>
          <p:spPr>
            <a:xfrm>
              <a:off x="6343920" y="1746000"/>
              <a:ext cx="2498400" cy="1998720"/>
            </a:xfrm>
            <a:prstGeom prst="rect">
              <a:avLst/>
            </a:prstGeom>
            <a:blipFill rotWithShape="0">
              <a:blip r:embed="rId3"/>
              <a:stretch>
                <a:fillRect/>
              </a:stretch>
            </a:blipFill>
            <a:ln>
              <a:solidFill>
                <a:schemeClr val="lt1">
                  <a:hueOff val="0"/>
                  <a:satOff val="0"/>
                  <a:lumOff val="0"/>
                  <a:alphaOff val="0"/>
                </a:schemeClr>
              </a:solidFill>
              <a:round/>
            </a:ln>
          </p:spPr>
          <p:style>
            <a:lnRef idx="2"/>
            <a:fillRef idx="0"/>
            <a:effectRef idx="0"/>
            <a:fontRef idx="minor"/>
          </p:style>
        </p:sp>
        <p:sp>
          <p:nvSpPr>
            <p:cNvPr id="1196" name="CustomShape 8"/>
            <p:cNvSpPr/>
            <p:nvPr/>
          </p:nvSpPr>
          <p:spPr>
            <a:xfrm>
              <a:off x="6568920" y="3545280"/>
              <a:ext cx="2223720" cy="699480"/>
            </a:xfrm>
            <a:prstGeom prst="wedgeRectCallout">
              <a:avLst>
                <a:gd name="adj1" fmla="val 20250"/>
                <a:gd name="adj2" fmla="val -60700"/>
              </a:avLst>
            </a:prstGeom>
            <a:solidFill>
              <a:schemeClr val="accent2">
                <a:hueOff val="-2361822"/>
                <a:satOff val="-2532"/>
                <a:lumOff val="617"/>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nSpc>
                  <a:spcPct val="90000"/>
                </a:lnSpc>
                <a:spcAft>
                  <a:spcPts val="629"/>
                </a:spcAft>
              </a:pPr>
              <a:r>
                <a:rPr b="0" lang="ru-RU" sz="1800" spc="-1" strike="noStrike">
                  <a:solidFill>
                    <a:srgbClr val="505050"/>
                  </a:solidFill>
                  <a:latin typeface="Segoe UI"/>
                </a:rPr>
                <a:t>Application Insights Integration</a:t>
              </a:r>
              <a:endParaRPr b="0" lang="ru-RU" sz="1800" spc="-1" strike="noStrike">
                <a:latin typeface="Arial"/>
              </a:endParaRPr>
            </a:p>
          </p:txBody>
        </p:sp>
        <p:sp>
          <p:nvSpPr>
            <p:cNvPr id="1197" name="CustomShape 9"/>
            <p:cNvSpPr/>
            <p:nvPr/>
          </p:nvSpPr>
          <p:spPr>
            <a:xfrm>
              <a:off x="9092880" y="1746000"/>
              <a:ext cx="2498400" cy="1998720"/>
            </a:xfrm>
            <a:prstGeom prst="rect">
              <a:avLst/>
            </a:prstGeom>
            <a:blipFill rotWithShape="0">
              <a:blip r:embed="rId4"/>
              <a:stretch>
                <a:fillRect/>
              </a:stretch>
            </a:blipFill>
            <a:ln>
              <a:solidFill>
                <a:schemeClr val="lt1">
                  <a:hueOff val="0"/>
                  <a:satOff val="0"/>
                  <a:lumOff val="0"/>
                  <a:alphaOff val="0"/>
                </a:schemeClr>
              </a:solidFill>
              <a:round/>
            </a:ln>
          </p:spPr>
          <p:style>
            <a:lnRef idx="2"/>
            <a:fillRef idx="0"/>
            <a:effectRef idx="0"/>
            <a:fontRef idx="minor"/>
          </p:style>
        </p:sp>
        <p:sp>
          <p:nvSpPr>
            <p:cNvPr id="1198" name="CustomShape 10"/>
            <p:cNvSpPr/>
            <p:nvPr/>
          </p:nvSpPr>
          <p:spPr>
            <a:xfrm>
              <a:off x="9317520" y="3545280"/>
              <a:ext cx="2223720" cy="699480"/>
            </a:xfrm>
            <a:prstGeom prst="wedgeRectCallout">
              <a:avLst>
                <a:gd name="adj1" fmla="val 20250"/>
                <a:gd name="adj2" fmla="val -60700"/>
              </a:avLst>
            </a:prstGeom>
            <a:solidFill>
              <a:schemeClr val="accent2">
                <a:hueOff val="-3542732"/>
                <a:satOff val="-3798"/>
                <a:lumOff val="926"/>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gn="ctr">
                <a:lnSpc>
                  <a:spcPct val="90000"/>
                </a:lnSpc>
                <a:spcAft>
                  <a:spcPts val="629"/>
                </a:spcAft>
              </a:pPr>
              <a:r>
                <a:rPr b="0" lang="ru-RU" sz="1800" spc="-1" strike="noStrike">
                  <a:solidFill>
                    <a:srgbClr val="505050"/>
                  </a:solidFill>
                  <a:latin typeface="Segoe UI"/>
                </a:rPr>
                <a:t>DevOps Integration  </a:t>
              </a:r>
              <a:endParaRPr b="0" lang="ru-RU" sz="1800" spc="-1" strike="noStrike">
                <a:latin typeface="Arial"/>
              </a:endParaRPr>
            </a:p>
          </p:txBody>
        </p:sp>
        <p:sp>
          <p:nvSpPr>
            <p:cNvPr id="1199" name="CustomShape 11"/>
            <p:cNvSpPr/>
            <p:nvPr/>
          </p:nvSpPr>
          <p:spPr>
            <a:xfrm>
              <a:off x="846720" y="4494960"/>
              <a:ext cx="2498400" cy="1998720"/>
            </a:xfrm>
            <a:prstGeom prst="rect">
              <a:avLst/>
            </a:prstGeom>
            <a:blipFill rotWithShape="0">
              <a:blip r:embed="rId5"/>
              <a:stretch>
                <a:fillRect/>
              </a:stretch>
            </a:blipFill>
            <a:ln>
              <a:solidFill>
                <a:schemeClr val="lt1">
                  <a:hueOff val="0"/>
                  <a:satOff val="0"/>
                  <a:lumOff val="0"/>
                  <a:alphaOff val="0"/>
                </a:schemeClr>
              </a:solidFill>
              <a:round/>
            </a:ln>
          </p:spPr>
          <p:style>
            <a:lnRef idx="2"/>
            <a:fillRef idx="0"/>
            <a:effectRef idx="0"/>
            <a:fontRef idx="minor"/>
          </p:style>
        </p:sp>
        <p:sp>
          <p:nvSpPr>
            <p:cNvPr id="1200" name="CustomShape 12"/>
            <p:cNvSpPr/>
            <p:nvPr/>
          </p:nvSpPr>
          <p:spPr>
            <a:xfrm>
              <a:off x="1071360" y="6293880"/>
              <a:ext cx="2223720" cy="699480"/>
            </a:xfrm>
            <a:prstGeom prst="wedgeRectCallout">
              <a:avLst>
                <a:gd name="adj1" fmla="val 20250"/>
                <a:gd name="adj2" fmla="val -60700"/>
              </a:avLst>
            </a:prstGeom>
            <a:solidFill>
              <a:schemeClr val="accent2">
                <a:hueOff val="-4723643"/>
                <a:satOff val="-5065"/>
                <a:lumOff val="1234"/>
                <a:alphaOff val="0"/>
              </a:schemeClr>
            </a:solidFill>
            <a:ln>
              <a:solidFill>
                <a:schemeClr val="lt1">
                  <a:hueOff val="0"/>
                  <a:satOff val="0"/>
                  <a:lumOff val="0"/>
                  <a:alphaOff val="0"/>
                </a:schemeClr>
              </a:solidFill>
              <a:round/>
            </a:ln>
          </p:spPr>
          <p:style>
            <a:lnRef idx="2"/>
            <a:fillRef idx="0"/>
            <a:effectRef idx="0"/>
            <a:fontRef idx="minor"/>
          </p:style>
          <p:txBody>
            <a:bodyPr lIns="60840" rIns="60840" tIns="60840" bIns="60840" anchor="ctr">
              <a:noAutofit/>
            </a:bodyPr>
            <a:p>
              <a:pPr algn="ctr">
                <a:lnSpc>
                  <a:spcPct val="90000"/>
                </a:lnSpc>
                <a:spcAft>
                  <a:spcPts val="561"/>
                </a:spcAft>
              </a:pPr>
              <a:r>
                <a:rPr b="0" lang="ru-RU" sz="1600" spc="-1" strike="noStrike">
                  <a:solidFill>
                    <a:srgbClr val="ffffff"/>
                  </a:solidFill>
                  <a:latin typeface="Segoe UI"/>
                </a:rPr>
                <a:t>Scalable: </a:t>
              </a:r>
              <a:r>
                <a:rPr b="0" lang="ru-RU" sz="1600" spc="-1" strike="noStrike">
                  <a:solidFill>
                    <a:srgbClr val="b9b9b9"/>
                  </a:solidFill>
                  <a:latin typeface="Segoe UI"/>
                </a:rPr>
                <a:t>100 cores, 10 locations, 72 Hours 10 Parallel Runs</a:t>
              </a:r>
              <a:endParaRPr b="0" lang="ru-RU" sz="1600" spc="-1" strike="noStrike">
                <a:latin typeface="Arial"/>
              </a:endParaRPr>
            </a:p>
          </p:txBody>
        </p:sp>
        <p:sp>
          <p:nvSpPr>
            <p:cNvPr id="1201" name="CustomShape 13"/>
            <p:cNvSpPr/>
            <p:nvPr/>
          </p:nvSpPr>
          <p:spPr>
            <a:xfrm>
              <a:off x="3595320" y="4494960"/>
              <a:ext cx="2498400" cy="1998720"/>
            </a:xfrm>
            <a:prstGeom prst="rect">
              <a:avLst/>
            </a:prstGeom>
            <a:blipFill rotWithShape="0">
              <a:blip r:embed="rId6"/>
              <a:stretch>
                <a:fillRect/>
              </a:stretch>
            </a:blipFill>
            <a:ln>
              <a:solidFill>
                <a:schemeClr val="lt1">
                  <a:hueOff val="0"/>
                  <a:satOff val="0"/>
                  <a:lumOff val="0"/>
                  <a:alphaOff val="0"/>
                </a:schemeClr>
              </a:solidFill>
              <a:round/>
            </a:ln>
          </p:spPr>
          <p:style>
            <a:lnRef idx="2"/>
            <a:fillRef idx="0"/>
            <a:effectRef idx="0"/>
            <a:fontRef idx="minor"/>
          </p:style>
        </p:sp>
        <p:sp>
          <p:nvSpPr>
            <p:cNvPr id="1202" name="CustomShape 14"/>
            <p:cNvSpPr/>
            <p:nvPr/>
          </p:nvSpPr>
          <p:spPr>
            <a:xfrm>
              <a:off x="3820320" y="6293880"/>
              <a:ext cx="2223720" cy="699480"/>
            </a:xfrm>
            <a:prstGeom prst="wedgeRectCallout">
              <a:avLst>
                <a:gd name="adj1" fmla="val 20250"/>
                <a:gd name="adj2" fmla="val -60700"/>
              </a:avLst>
            </a:prstGeom>
            <a:solidFill>
              <a:schemeClr val="accent2">
                <a:hueOff val="-5904554"/>
                <a:satOff val="-6331"/>
                <a:lumOff val="1543"/>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gn="ctr">
                <a:lnSpc>
                  <a:spcPct val="90000"/>
                </a:lnSpc>
                <a:spcAft>
                  <a:spcPts val="629"/>
                </a:spcAft>
              </a:pPr>
              <a:r>
                <a:rPr b="0" lang="ru-RU" sz="1800" spc="-1" strike="noStrike">
                  <a:solidFill>
                    <a:srgbClr val="ffffff"/>
                  </a:solidFill>
                  <a:latin typeface="Segoe UI"/>
                </a:rPr>
                <a:t>Load Testing Behind the Firewall</a:t>
              </a:r>
              <a:endParaRPr b="0" lang="ru-RU" sz="1800" spc="-1" strike="noStrike">
                <a:latin typeface="Arial"/>
              </a:endParaRPr>
            </a:p>
          </p:txBody>
        </p:sp>
        <p:sp>
          <p:nvSpPr>
            <p:cNvPr id="1203" name="CustomShape 15"/>
            <p:cNvSpPr/>
            <p:nvPr/>
          </p:nvSpPr>
          <p:spPr>
            <a:xfrm>
              <a:off x="6343920" y="4494960"/>
              <a:ext cx="2498400" cy="1998720"/>
            </a:xfrm>
            <a:prstGeom prst="rect">
              <a:avLst/>
            </a:prstGeom>
            <a:blipFill rotWithShape="0">
              <a:blip r:embed="rId7"/>
              <a:stretch>
                <a:fillRect/>
              </a:stretch>
            </a:blipFill>
            <a:ln>
              <a:solidFill>
                <a:schemeClr val="lt1">
                  <a:hueOff val="0"/>
                  <a:satOff val="0"/>
                  <a:lumOff val="0"/>
                  <a:alphaOff val="0"/>
                </a:schemeClr>
              </a:solidFill>
              <a:round/>
            </a:ln>
          </p:spPr>
          <p:style>
            <a:lnRef idx="2"/>
            <a:fillRef idx="0"/>
            <a:effectRef idx="0"/>
            <a:fontRef idx="minor"/>
          </p:style>
        </p:sp>
        <p:sp>
          <p:nvSpPr>
            <p:cNvPr id="1204" name="CustomShape 16"/>
            <p:cNvSpPr/>
            <p:nvPr/>
          </p:nvSpPr>
          <p:spPr>
            <a:xfrm>
              <a:off x="6568920" y="6293880"/>
              <a:ext cx="2223720" cy="699480"/>
            </a:xfrm>
            <a:prstGeom prst="wedgeRectCallout">
              <a:avLst>
                <a:gd name="adj1" fmla="val 20250"/>
                <a:gd name="adj2" fmla="val -60700"/>
              </a:avLst>
            </a:prstGeom>
            <a:solidFill>
              <a:schemeClr val="accent2">
                <a:hueOff val="-7085464"/>
                <a:satOff val="-7597"/>
                <a:lumOff val="1851"/>
                <a:alphaOff val="0"/>
              </a:schemeClr>
            </a:solidFill>
            <a:ln>
              <a:solidFill>
                <a:schemeClr val="lt1">
                  <a:hueOff val="0"/>
                  <a:satOff val="0"/>
                  <a:lumOff val="0"/>
                  <a:alphaOff val="0"/>
                </a:schemeClr>
              </a:solidFill>
              <a:round/>
            </a:ln>
          </p:spPr>
          <p:style>
            <a:lnRef idx="2"/>
            <a:fillRef idx="0"/>
            <a:effectRef idx="0"/>
            <a:fontRef idx="minor"/>
          </p:style>
          <p:txBody>
            <a:bodyPr lIns="68760" rIns="68760" tIns="68760" bIns="68760" anchor="ctr">
              <a:noAutofit/>
            </a:bodyPr>
            <a:p>
              <a:pPr algn="ctr">
                <a:lnSpc>
                  <a:spcPct val="90000"/>
                </a:lnSpc>
                <a:spcAft>
                  <a:spcPts val="629"/>
                </a:spcAft>
              </a:pPr>
              <a:r>
                <a:rPr b="0" lang="ru-RU" sz="1800" spc="-1" strike="noStrike">
                  <a:solidFill>
                    <a:srgbClr val="ffffff"/>
                  </a:solidFill>
                  <a:latin typeface="Segoe UI"/>
                </a:rPr>
                <a:t>JMeter Support Preview</a:t>
              </a:r>
              <a:endParaRPr b="0" lang="ru-RU" sz="1800" spc="-1" strike="noStrike">
                <a:latin typeface="Arial"/>
              </a:endParaRPr>
            </a:p>
          </p:txBody>
        </p:sp>
        <p:sp>
          <p:nvSpPr>
            <p:cNvPr id="1205" name="CustomShape 17"/>
            <p:cNvSpPr/>
            <p:nvPr/>
          </p:nvSpPr>
          <p:spPr>
            <a:xfrm>
              <a:off x="9092880" y="4494960"/>
              <a:ext cx="2498400" cy="1998720"/>
            </a:xfrm>
            <a:prstGeom prst="rect">
              <a:avLst/>
            </a:prstGeom>
            <a:blipFill rotWithShape="0">
              <a:blip r:embed="rId8"/>
              <a:stretch>
                <a:fillRect/>
              </a:stretch>
            </a:blipFill>
            <a:ln>
              <a:solidFill>
                <a:schemeClr val="lt1">
                  <a:hueOff val="0"/>
                  <a:satOff val="0"/>
                  <a:lumOff val="0"/>
                  <a:alphaOff val="0"/>
                </a:schemeClr>
              </a:solidFill>
              <a:round/>
            </a:ln>
          </p:spPr>
          <p:style>
            <a:lnRef idx="2"/>
            <a:fillRef idx="0"/>
            <a:effectRef idx="0"/>
            <a:fontRef idx="minor"/>
          </p:style>
        </p:sp>
        <p:sp>
          <p:nvSpPr>
            <p:cNvPr id="1206" name="CustomShape 18"/>
            <p:cNvSpPr/>
            <p:nvPr/>
          </p:nvSpPr>
          <p:spPr>
            <a:xfrm>
              <a:off x="9317520" y="6293880"/>
              <a:ext cx="2223720" cy="699480"/>
            </a:xfrm>
            <a:prstGeom prst="wedgeRectCallout">
              <a:avLst>
                <a:gd name="adj1" fmla="val 20250"/>
                <a:gd name="adj2" fmla="val -607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2"/>
            <a:fillRef idx="0"/>
            <a:effectRef idx="0"/>
            <a:fontRef idx="minor"/>
          </p:style>
          <p:txBody>
            <a:bodyPr lIns="76320" rIns="76320" tIns="76320" bIns="76320" anchor="ctr">
              <a:noAutofit/>
            </a:bodyPr>
            <a:p>
              <a:pPr algn="ctr">
                <a:lnSpc>
                  <a:spcPct val="90000"/>
                </a:lnSpc>
                <a:spcAft>
                  <a:spcPts val="700"/>
                </a:spcAft>
              </a:pPr>
              <a:r>
                <a:rPr b="0" lang="ru-RU" sz="2000" spc="-1" strike="noStrike">
                  <a:solidFill>
                    <a:srgbClr val="ffffff"/>
                  </a:solidFill>
                  <a:latin typeface="Segoe UI"/>
                </a:rPr>
                <a:t>Pricing</a:t>
              </a:r>
              <a:endParaRPr b="0" lang="ru-RU" sz="2000" spc="-1" strike="noStrike">
                <a:latin typeface="Arial"/>
              </a:endParaRPr>
            </a:p>
          </p:txBody>
        </p:sp>
      </p:grpSp>
      <p:grpSp>
        <p:nvGrpSpPr>
          <p:cNvPr id="1207" name="Group 19"/>
          <p:cNvGrpSpPr/>
          <p:nvPr/>
        </p:nvGrpSpPr>
        <p:grpSpPr>
          <a:xfrm>
            <a:off x="0" y="0"/>
            <a:ext cx="36000" cy="36000"/>
            <a:chOff x="0" y="0"/>
            <a:chExt cx="36000" cy="36000"/>
          </a:xfrm>
        </p:grpSpPr>
      </p:grpSp>
    </p:spTree>
  </p:cSld>
  <p:transition>
    <p:fade/>
  </p:transition>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8" name="TextShape 1"/>
          <p:cNvSpPr txBox="1"/>
          <p:nvPr/>
        </p:nvSpPr>
        <p:spPr>
          <a:xfrm>
            <a:off x="371160" y="277200"/>
            <a:ext cx="7314840" cy="1831680"/>
          </a:xfrm>
          <a:prstGeom prst="rect">
            <a:avLst/>
          </a:prstGeom>
          <a:noFill/>
          <a:ln>
            <a:noFill/>
          </a:ln>
        </p:spPr>
        <p:txBody>
          <a:bodyPr lIns="79920" rIns="79920" tIns="67320" bIns="67320">
            <a:noAutofit/>
          </a:bodyPr>
          <a:p>
            <a:pPr>
              <a:lnSpc>
                <a:spcPct val="90000"/>
              </a:lnSpc>
            </a:pPr>
            <a:r>
              <a:rPr b="0" lang="en-US" sz="8700" spc="-103" strike="noStrike">
                <a:solidFill>
                  <a:srgbClr val="616161"/>
                </a:solidFill>
                <a:latin typeface="Segoe UI Light"/>
              </a:rPr>
              <a:t>Demo</a:t>
            </a:r>
            <a:endParaRPr b="0" lang="en-US" sz="8700" spc="-1" strike="noStrike">
              <a:solidFill>
                <a:srgbClr val="ffffff"/>
              </a:solidFill>
              <a:latin typeface="Segoe UI"/>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09" name="TextShape 1"/>
          <p:cNvSpPr txBox="1"/>
          <p:nvPr/>
        </p:nvSpPr>
        <p:spPr>
          <a:xfrm>
            <a:off x="274680" y="295200"/>
            <a:ext cx="11889360" cy="917280"/>
          </a:xfrm>
          <a:prstGeom prst="rect">
            <a:avLst/>
          </a:prstGeom>
          <a:noFill/>
          <a:ln>
            <a:noFill/>
          </a:ln>
        </p:spPr>
        <p:txBody>
          <a:bodyPr lIns="146160" rIns="146160" tIns="91440" bIns="91440">
            <a:normAutofit fontScale="28000"/>
          </a:bodyPr>
          <a:p>
            <a:pPr>
              <a:lnSpc>
                <a:spcPct val="90000"/>
              </a:lnSpc>
            </a:pPr>
            <a:r>
              <a:rPr b="0" lang="en-US" sz="5400" spc="-103" strike="noStrike">
                <a:solidFill>
                  <a:srgbClr val="505050"/>
                </a:solidFill>
                <a:latin typeface="Segoe UI Light"/>
              </a:rPr>
              <a:t>Application Monitoring</a:t>
            </a:r>
            <a:br/>
            <a:r>
              <a:rPr b="0" lang="en-US" sz="5400" spc="-103" strike="noStrike">
                <a:solidFill>
                  <a:srgbClr val="505050"/>
                </a:solidFill>
                <a:latin typeface="Segoe UI Light"/>
              </a:rPr>
              <a:t>with Application Insights</a:t>
            </a:r>
            <a:endParaRPr b="0" lang="en-US" sz="5400" spc="-1" strike="noStrike">
              <a:solidFill>
                <a:srgbClr val="ffffff"/>
              </a:solidFill>
              <a:latin typeface="Segoe UI"/>
            </a:endParaRPr>
          </a:p>
        </p:txBody>
      </p:sp>
      <p:sp>
        <p:nvSpPr>
          <p:cNvPr id="1210" name="CustomShape 2"/>
          <p:cNvSpPr/>
          <p:nvPr/>
        </p:nvSpPr>
        <p:spPr>
          <a:xfrm>
            <a:off x="4418640" y="1954080"/>
            <a:ext cx="4113360" cy="470520"/>
          </a:xfrm>
          <a:prstGeom prst="rect">
            <a:avLst/>
          </a:prstGeom>
          <a:noFill/>
          <a:ln>
            <a:noFill/>
          </a:ln>
        </p:spPr>
        <p:style>
          <a:lnRef idx="0"/>
          <a:fillRef idx="0"/>
          <a:effectRef idx="0"/>
          <a:fontRef idx="minor"/>
        </p:style>
      </p:sp>
      <p:grpSp>
        <p:nvGrpSpPr>
          <p:cNvPr id="1211" name="Group 3"/>
          <p:cNvGrpSpPr/>
          <p:nvPr/>
        </p:nvGrpSpPr>
        <p:grpSpPr>
          <a:xfrm>
            <a:off x="304920" y="1954080"/>
            <a:ext cx="4113360" cy="4733640"/>
            <a:chOff x="304920" y="1954080"/>
            <a:chExt cx="4113360" cy="4733640"/>
          </a:xfrm>
        </p:grpSpPr>
        <p:sp>
          <p:nvSpPr>
            <p:cNvPr id="1212" name="CustomShape 4"/>
            <p:cNvSpPr/>
            <p:nvPr/>
          </p:nvSpPr>
          <p:spPr>
            <a:xfrm>
              <a:off x="304920" y="1954080"/>
              <a:ext cx="4113360" cy="24865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ru-RU" sz="1800" spc="-1" strike="noStrike">
                  <a:solidFill>
                    <a:srgbClr val="ffffff"/>
                  </a:solidFill>
                  <a:latin typeface="Segoe UI"/>
                </a:rPr>
                <a:t>360° View Across</a:t>
              </a:r>
              <a:endParaRPr b="0" lang="ru-RU" sz="1800" spc="-1" strike="noStrike">
                <a:latin typeface="Arial"/>
              </a:endParaRPr>
            </a:p>
            <a:p>
              <a:pPr algn="ctr">
                <a:lnSpc>
                  <a:spcPct val="100000"/>
                </a:lnSpc>
              </a:pPr>
              <a:r>
                <a:rPr b="1" lang="ru-RU" sz="1800" spc="-1" strike="noStrike">
                  <a:solidFill>
                    <a:srgbClr val="ffffff"/>
                  </a:solidFill>
                  <a:latin typeface="Segoe UI"/>
                </a:rPr>
                <a:t>Availability, Performance &amp; Usage</a:t>
              </a:r>
              <a:endParaRPr b="0" lang="ru-RU" sz="1800" spc="-1" strike="noStrike">
                <a:latin typeface="Arial"/>
              </a:endParaRPr>
            </a:p>
            <a:p>
              <a:pPr>
                <a:lnSpc>
                  <a:spcPct val="90000"/>
                </a:lnSpc>
                <a:spcBef>
                  <a:spcPts val="601"/>
                </a:spcBef>
                <a:spcAft>
                  <a:spcPts val="601"/>
                </a:spcAft>
              </a:pPr>
              <a:endParaRPr b="0" lang="ru-RU" sz="18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Overall app health via Overview Blade</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Quickly correlate performance &amp; usage data</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Detailed insights with a click of a button through intuitive data exploration</a:t>
              </a:r>
              <a:endParaRPr b="0" lang="ru-RU" sz="1600" spc="-1" strike="noStrike">
                <a:latin typeface="Arial"/>
              </a:endParaRPr>
            </a:p>
          </p:txBody>
        </p:sp>
        <p:pic>
          <p:nvPicPr>
            <p:cNvPr id="1213" name="Picture 198" descr=""/>
            <p:cNvPicPr/>
            <p:nvPr/>
          </p:nvPicPr>
          <p:blipFill>
            <a:blip r:embed="rId1"/>
            <a:stretch/>
          </p:blipFill>
          <p:spPr>
            <a:xfrm>
              <a:off x="1186920" y="4925160"/>
              <a:ext cx="2349000" cy="1762560"/>
            </a:xfrm>
            <a:prstGeom prst="rect">
              <a:avLst/>
            </a:prstGeom>
            <a:ln>
              <a:noFill/>
            </a:ln>
          </p:spPr>
        </p:pic>
      </p:grpSp>
      <p:grpSp>
        <p:nvGrpSpPr>
          <p:cNvPr id="1214" name="Group 5"/>
          <p:cNvGrpSpPr/>
          <p:nvPr/>
        </p:nvGrpSpPr>
        <p:grpSpPr>
          <a:xfrm>
            <a:off x="4418280" y="1954080"/>
            <a:ext cx="4113720" cy="4673880"/>
            <a:chOff x="4418280" y="1954080"/>
            <a:chExt cx="4113720" cy="4673880"/>
          </a:xfrm>
        </p:grpSpPr>
        <p:sp>
          <p:nvSpPr>
            <p:cNvPr id="1215" name="Line 6"/>
            <p:cNvSpPr/>
            <p:nvPr/>
          </p:nvSpPr>
          <p:spPr>
            <a:xfrm>
              <a:off x="4418280" y="1954080"/>
              <a:ext cx="0" cy="4570560"/>
            </a:xfrm>
            <a:prstGeom prst="line">
              <a:avLst/>
            </a:prstGeom>
            <a:ln w="3240">
              <a:solidFill>
                <a:schemeClr val="tx1"/>
              </a:solidFill>
              <a:prstDash val="sysDot"/>
              <a:round/>
            </a:ln>
          </p:spPr>
          <p:style>
            <a:lnRef idx="1">
              <a:schemeClr val="accent1"/>
            </a:lnRef>
            <a:fillRef idx="0">
              <a:schemeClr val="accent1"/>
            </a:fillRef>
            <a:effectRef idx="0">
              <a:schemeClr val="accent1"/>
            </a:effectRef>
            <a:fontRef idx="minor"/>
          </p:style>
        </p:sp>
        <p:sp>
          <p:nvSpPr>
            <p:cNvPr id="1216" name="CustomShape 7"/>
            <p:cNvSpPr/>
            <p:nvPr/>
          </p:nvSpPr>
          <p:spPr>
            <a:xfrm>
              <a:off x="4418640" y="1954080"/>
              <a:ext cx="4113360" cy="307692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ru-RU" sz="1800" spc="-1" strike="noStrike">
                  <a:solidFill>
                    <a:srgbClr val="ffffff"/>
                  </a:solidFill>
                  <a:latin typeface="Segoe UI"/>
                </a:rPr>
                <a:t>Fast &amp; Powerful Diagnostics &amp; Usage Insights </a:t>
              </a:r>
              <a:endParaRPr b="0" lang="ru-RU" sz="1800" spc="-1" strike="noStrike">
                <a:latin typeface="Arial"/>
              </a:endParaRPr>
            </a:p>
            <a:p>
              <a:pPr>
                <a:lnSpc>
                  <a:spcPct val="90000"/>
                </a:lnSpc>
                <a:spcBef>
                  <a:spcPts val="601"/>
                </a:spcBef>
                <a:spcAft>
                  <a:spcPts val="601"/>
                </a:spcAft>
              </a:pPr>
              <a:endParaRPr b="0" lang="ru-RU" sz="18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Quickly diagnose availability &amp; performance issues</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Learn &amp; improve continuously with usage insights</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Extend your telemetry data</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Export your data for further analysis</a:t>
              </a:r>
              <a:br/>
              <a:r>
                <a:rPr b="0" lang="ru-RU" sz="1600" spc="-1" strike="noStrike">
                  <a:solidFill>
                    <a:srgbClr val="ffffff"/>
                  </a:solidFill>
                  <a:latin typeface="Segoe UI"/>
                </a:rPr>
                <a:t> </a:t>
              </a:r>
              <a:endParaRPr b="0" lang="ru-RU" sz="1600" spc="-1" strike="noStrike">
                <a:latin typeface="Arial"/>
              </a:endParaRPr>
            </a:p>
          </p:txBody>
        </p:sp>
        <p:pic>
          <p:nvPicPr>
            <p:cNvPr id="1217" name="Picture 202" descr=""/>
            <p:cNvPicPr/>
            <p:nvPr/>
          </p:nvPicPr>
          <p:blipFill>
            <a:blip r:embed="rId2"/>
            <a:stretch/>
          </p:blipFill>
          <p:spPr>
            <a:xfrm>
              <a:off x="5448240" y="4984920"/>
              <a:ext cx="2209320" cy="1643040"/>
            </a:xfrm>
            <a:prstGeom prst="rect">
              <a:avLst/>
            </a:prstGeom>
            <a:ln>
              <a:noFill/>
            </a:ln>
          </p:spPr>
        </p:pic>
      </p:grpSp>
      <p:grpSp>
        <p:nvGrpSpPr>
          <p:cNvPr id="1218" name="Group 8"/>
          <p:cNvGrpSpPr/>
          <p:nvPr/>
        </p:nvGrpSpPr>
        <p:grpSpPr>
          <a:xfrm>
            <a:off x="8532000" y="1954080"/>
            <a:ext cx="4113360" cy="4620960"/>
            <a:chOff x="8532000" y="1954080"/>
            <a:chExt cx="4113360" cy="4620960"/>
          </a:xfrm>
        </p:grpSpPr>
        <p:sp>
          <p:nvSpPr>
            <p:cNvPr id="1219" name="CustomShape 9"/>
            <p:cNvSpPr/>
            <p:nvPr/>
          </p:nvSpPr>
          <p:spPr>
            <a:xfrm>
              <a:off x="8532000" y="1954080"/>
              <a:ext cx="4113360" cy="2267640"/>
            </a:xfrm>
            <a:prstGeom prst="rect">
              <a:avLst/>
            </a:prstGeom>
            <a:noFill/>
            <a:ln>
              <a:noFill/>
            </a:ln>
          </p:spPr>
          <p:style>
            <a:lnRef idx="0"/>
            <a:fillRef idx="0"/>
            <a:effectRef idx="0"/>
            <a:fontRef idx="minor"/>
          </p:style>
          <p:txBody>
            <a:bodyPr lIns="90000" rIns="90000" tIns="45000" bIns="45000">
              <a:spAutoFit/>
            </a:bodyPr>
            <a:p>
              <a:pPr algn="ctr">
                <a:lnSpc>
                  <a:spcPct val="100000"/>
                </a:lnSpc>
              </a:pPr>
              <a:r>
                <a:rPr b="1" lang="ru-RU" sz="1800" spc="-1" strike="noStrike">
                  <a:solidFill>
                    <a:srgbClr val="ffffff"/>
                  </a:solidFill>
                  <a:latin typeface="Segoe UI"/>
                </a:rPr>
                <a:t>Built-in Analytics</a:t>
              </a:r>
              <a:endParaRPr b="0" lang="ru-RU" sz="1800" spc="-1" strike="noStrike">
                <a:latin typeface="Arial"/>
              </a:endParaRPr>
            </a:p>
            <a:p>
              <a:pPr algn="ctr">
                <a:lnSpc>
                  <a:spcPct val="100000"/>
                </a:lnSpc>
              </a:pPr>
              <a:r>
                <a:rPr b="1" lang="ru-RU" sz="1800" spc="-1" strike="noStrike">
                  <a:solidFill>
                    <a:srgbClr val="ffffff"/>
                  </a:solidFill>
                  <a:latin typeface="Segoe UI"/>
                </a:rPr>
                <a:t>for any app </a:t>
              </a:r>
              <a:endParaRPr b="0" lang="ru-RU" sz="1800" spc="-1" strike="noStrike">
                <a:latin typeface="Arial"/>
              </a:endParaRPr>
            </a:p>
            <a:p>
              <a:pPr>
                <a:lnSpc>
                  <a:spcPct val="90000"/>
                </a:lnSpc>
                <a:spcBef>
                  <a:spcPts val="601"/>
                </a:spcBef>
                <a:spcAft>
                  <a:spcPts val="601"/>
                </a:spcAft>
              </a:pPr>
              <a:endParaRPr b="0" lang="ru-RU" sz="18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Supports any app type</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Zero-click enablement</a:t>
              </a:r>
              <a:endParaRPr b="0" lang="ru-RU" sz="1600" spc="-1" strike="noStrike">
                <a:latin typeface="Arial"/>
              </a:endParaRPr>
            </a:p>
            <a:p>
              <a:pPr marL="285480" indent="-285120">
                <a:lnSpc>
                  <a:spcPct val="90000"/>
                </a:lnSpc>
                <a:spcBef>
                  <a:spcPts val="601"/>
                </a:spcBef>
                <a:spcAft>
                  <a:spcPts val="601"/>
                </a:spcAft>
                <a:buClr>
                  <a:srgbClr val="ffffff"/>
                </a:buClr>
                <a:buFont typeface="Arial"/>
                <a:buChar char="•"/>
              </a:pPr>
              <a:r>
                <a:rPr b="0" lang="ru-RU" sz="1600" spc="-1" strike="noStrike">
                  <a:solidFill>
                    <a:srgbClr val="ffffff"/>
                  </a:solidFill>
                  <a:latin typeface="Segoe UI"/>
                </a:rPr>
                <a:t>No-touch monitoring</a:t>
              </a:r>
              <a:br/>
              <a:r>
                <a:rPr b="0" lang="ru-RU" sz="1600" spc="-1" strike="noStrike">
                  <a:solidFill>
                    <a:srgbClr val="ffffff"/>
                  </a:solidFill>
                  <a:latin typeface="Segoe UI"/>
                </a:rPr>
                <a:t> </a:t>
              </a:r>
              <a:endParaRPr b="0" lang="ru-RU" sz="1600" spc="-1" strike="noStrike">
                <a:latin typeface="Arial"/>
              </a:endParaRPr>
            </a:p>
          </p:txBody>
        </p:sp>
        <p:sp>
          <p:nvSpPr>
            <p:cNvPr id="1220" name="Line 10"/>
            <p:cNvSpPr/>
            <p:nvPr/>
          </p:nvSpPr>
          <p:spPr>
            <a:xfrm>
              <a:off x="8532000" y="1954080"/>
              <a:ext cx="0" cy="4570560"/>
            </a:xfrm>
            <a:prstGeom prst="line">
              <a:avLst/>
            </a:prstGeom>
            <a:ln w="3240">
              <a:solidFill>
                <a:schemeClr val="tx1"/>
              </a:solidFill>
              <a:prstDash val="sysDot"/>
              <a:round/>
            </a:ln>
          </p:spPr>
          <p:style>
            <a:lnRef idx="1">
              <a:schemeClr val="accent1"/>
            </a:lnRef>
            <a:fillRef idx="0">
              <a:schemeClr val="accent1"/>
            </a:fillRef>
            <a:effectRef idx="0">
              <a:schemeClr val="accent1"/>
            </a:effectRef>
            <a:fontRef idx="minor"/>
          </p:style>
        </p:sp>
        <p:grpSp>
          <p:nvGrpSpPr>
            <p:cNvPr id="1221" name="Group 11"/>
            <p:cNvGrpSpPr/>
            <p:nvPr/>
          </p:nvGrpSpPr>
          <p:grpSpPr>
            <a:xfrm>
              <a:off x="9456480" y="5037480"/>
              <a:ext cx="2264760" cy="1537560"/>
              <a:chOff x="9456480" y="5037480"/>
              <a:chExt cx="2264760" cy="1537560"/>
            </a:xfrm>
          </p:grpSpPr>
          <p:sp>
            <p:nvSpPr>
              <p:cNvPr id="1222" name="CustomShape 12"/>
              <p:cNvSpPr/>
              <p:nvPr/>
            </p:nvSpPr>
            <p:spPr>
              <a:xfrm>
                <a:off x="9544680" y="5037480"/>
                <a:ext cx="621720" cy="558000"/>
              </a:xfrm>
              <a:custGeom>
                <a:avLst/>
                <a:gdLst/>
                <a:ahLst/>
                <a:rect l="l" t="t" r="r" b="b"/>
                <a:pathLst>
                  <a:path w="332" h="298">
                    <a:moveTo>
                      <a:pt x="332" y="298"/>
                    </a:moveTo>
                    <a:lnTo>
                      <a:pt x="0" y="267"/>
                    </a:lnTo>
                    <a:lnTo>
                      <a:pt x="0" y="0"/>
                    </a:lnTo>
                    <a:lnTo>
                      <a:pt x="332" y="82"/>
                    </a:lnTo>
                    <a:lnTo>
                      <a:pt x="332" y="298"/>
                    </a:lnTo>
                    <a:close/>
                  </a:path>
                </a:pathLst>
              </a:custGeom>
              <a:solidFill>
                <a:srgbClr val="d2d2d2"/>
              </a:solidFill>
              <a:ln>
                <a:noFill/>
              </a:ln>
            </p:spPr>
            <p:style>
              <a:lnRef idx="0"/>
              <a:fillRef idx="0"/>
              <a:effectRef idx="0"/>
              <a:fontRef idx="minor"/>
            </p:style>
          </p:sp>
          <p:sp>
            <p:nvSpPr>
              <p:cNvPr id="1223" name="CustomShape 13"/>
              <p:cNvSpPr/>
              <p:nvPr/>
            </p:nvSpPr>
            <p:spPr>
              <a:xfrm>
                <a:off x="11020680" y="5037480"/>
                <a:ext cx="617760" cy="558000"/>
              </a:xfrm>
              <a:custGeom>
                <a:avLst/>
                <a:gdLst/>
                <a:ahLst/>
                <a:rect l="l" t="t" r="r" b="b"/>
                <a:pathLst>
                  <a:path w="330" h="298">
                    <a:moveTo>
                      <a:pt x="0" y="298"/>
                    </a:moveTo>
                    <a:lnTo>
                      <a:pt x="330" y="261"/>
                    </a:lnTo>
                    <a:lnTo>
                      <a:pt x="330" y="0"/>
                    </a:lnTo>
                    <a:lnTo>
                      <a:pt x="0" y="82"/>
                    </a:lnTo>
                    <a:lnTo>
                      <a:pt x="0" y="298"/>
                    </a:lnTo>
                    <a:close/>
                  </a:path>
                </a:pathLst>
              </a:custGeom>
              <a:solidFill>
                <a:srgbClr val="d2d2d2"/>
              </a:solidFill>
              <a:ln>
                <a:noFill/>
              </a:ln>
            </p:spPr>
            <p:style>
              <a:lnRef idx="0"/>
              <a:fillRef idx="0"/>
              <a:effectRef idx="0"/>
              <a:fontRef idx="minor"/>
            </p:style>
          </p:sp>
          <p:sp>
            <p:nvSpPr>
              <p:cNvPr id="1224" name="CustomShape 14"/>
              <p:cNvSpPr/>
              <p:nvPr/>
            </p:nvSpPr>
            <p:spPr>
              <a:xfrm>
                <a:off x="9655200" y="6193440"/>
                <a:ext cx="348120" cy="72720"/>
              </a:xfrm>
              <a:prstGeom prst="ellipse">
                <a:avLst/>
              </a:prstGeom>
              <a:solidFill>
                <a:srgbClr val="0072c6"/>
              </a:solidFill>
              <a:ln>
                <a:noFill/>
              </a:ln>
            </p:spPr>
            <p:style>
              <a:lnRef idx="0"/>
              <a:fillRef idx="0"/>
              <a:effectRef idx="0"/>
              <a:fontRef idx="minor"/>
            </p:style>
          </p:sp>
          <p:sp>
            <p:nvSpPr>
              <p:cNvPr id="1225" name="CustomShape 15"/>
              <p:cNvSpPr/>
              <p:nvPr/>
            </p:nvSpPr>
            <p:spPr>
              <a:xfrm>
                <a:off x="11157480" y="6193440"/>
                <a:ext cx="348120" cy="72720"/>
              </a:xfrm>
              <a:prstGeom prst="ellipse">
                <a:avLst/>
              </a:prstGeom>
              <a:solidFill>
                <a:srgbClr val="68217a"/>
              </a:solidFill>
              <a:ln>
                <a:noFill/>
              </a:ln>
            </p:spPr>
            <p:style>
              <a:lnRef idx="0"/>
              <a:fillRef idx="0"/>
              <a:effectRef idx="0"/>
              <a:fontRef idx="minor"/>
            </p:style>
          </p:sp>
          <p:sp>
            <p:nvSpPr>
              <p:cNvPr id="1226" name="CustomShape 16"/>
              <p:cNvSpPr/>
              <p:nvPr/>
            </p:nvSpPr>
            <p:spPr>
              <a:xfrm>
                <a:off x="10455120" y="6148440"/>
                <a:ext cx="280800" cy="59760"/>
              </a:xfrm>
              <a:prstGeom prst="ellipse">
                <a:avLst/>
              </a:prstGeom>
              <a:solidFill>
                <a:srgbClr val="002050"/>
              </a:solidFill>
              <a:ln>
                <a:noFill/>
              </a:ln>
            </p:spPr>
            <p:style>
              <a:lnRef idx="0"/>
              <a:fillRef idx="0"/>
              <a:effectRef idx="0"/>
              <a:fontRef idx="minor"/>
            </p:style>
          </p:sp>
          <p:sp>
            <p:nvSpPr>
              <p:cNvPr id="1227" name="CustomShape 17"/>
              <p:cNvSpPr/>
              <p:nvPr/>
            </p:nvSpPr>
            <p:spPr>
              <a:xfrm>
                <a:off x="10455120" y="6390000"/>
                <a:ext cx="280800" cy="55800"/>
              </a:xfrm>
              <a:prstGeom prst="ellipse">
                <a:avLst/>
              </a:prstGeom>
              <a:solidFill>
                <a:srgbClr val="002050"/>
              </a:solidFill>
              <a:ln>
                <a:noFill/>
              </a:ln>
            </p:spPr>
            <p:style>
              <a:lnRef idx="0"/>
              <a:fillRef idx="0"/>
              <a:effectRef idx="0"/>
              <a:fontRef idx="minor"/>
            </p:style>
          </p:sp>
          <p:sp>
            <p:nvSpPr>
              <p:cNvPr id="1228" name="CustomShape 18"/>
              <p:cNvSpPr/>
              <p:nvPr/>
            </p:nvSpPr>
            <p:spPr>
              <a:xfrm>
                <a:off x="10220760" y="6436800"/>
                <a:ext cx="70920" cy="14760"/>
              </a:xfrm>
              <a:prstGeom prst="ellipse">
                <a:avLst/>
              </a:prstGeom>
              <a:solidFill>
                <a:srgbClr val="9b4f96"/>
              </a:solidFill>
              <a:ln>
                <a:noFill/>
              </a:ln>
            </p:spPr>
            <p:style>
              <a:lnRef idx="0"/>
              <a:fillRef idx="0"/>
              <a:effectRef idx="0"/>
              <a:fontRef idx="minor"/>
            </p:style>
          </p:sp>
          <p:sp>
            <p:nvSpPr>
              <p:cNvPr id="1229" name="CustomShape 19"/>
              <p:cNvSpPr/>
              <p:nvPr/>
            </p:nvSpPr>
            <p:spPr>
              <a:xfrm>
                <a:off x="10310760" y="6436800"/>
                <a:ext cx="66960" cy="14760"/>
              </a:xfrm>
              <a:prstGeom prst="ellipse">
                <a:avLst/>
              </a:prstGeom>
              <a:solidFill>
                <a:srgbClr val="00bcf2"/>
              </a:solidFill>
              <a:ln>
                <a:noFill/>
              </a:ln>
            </p:spPr>
            <p:style>
              <a:lnRef idx="0"/>
              <a:fillRef idx="0"/>
              <a:effectRef idx="0"/>
              <a:fontRef idx="minor"/>
            </p:style>
          </p:sp>
          <p:sp>
            <p:nvSpPr>
              <p:cNvPr id="1230" name="CustomShape 20"/>
              <p:cNvSpPr/>
              <p:nvPr/>
            </p:nvSpPr>
            <p:spPr>
              <a:xfrm>
                <a:off x="10355760" y="6412680"/>
                <a:ext cx="66960" cy="16560"/>
              </a:xfrm>
              <a:prstGeom prst="ellipse">
                <a:avLst/>
              </a:prstGeom>
              <a:solidFill>
                <a:srgbClr val="68217a"/>
              </a:solidFill>
              <a:ln>
                <a:noFill/>
              </a:ln>
            </p:spPr>
            <p:style>
              <a:lnRef idx="0"/>
              <a:fillRef idx="0"/>
              <a:effectRef idx="0"/>
              <a:fontRef idx="minor"/>
            </p:style>
          </p:sp>
          <p:sp>
            <p:nvSpPr>
              <p:cNvPr id="1231" name="CustomShape 21"/>
              <p:cNvSpPr/>
              <p:nvPr/>
            </p:nvSpPr>
            <p:spPr>
              <a:xfrm>
                <a:off x="10265760" y="6412680"/>
                <a:ext cx="70920" cy="16560"/>
              </a:xfrm>
              <a:prstGeom prst="ellipse">
                <a:avLst/>
              </a:prstGeom>
              <a:solidFill>
                <a:srgbClr val="002050"/>
              </a:solidFill>
              <a:ln>
                <a:noFill/>
              </a:ln>
            </p:spPr>
            <p:style>
              <a:lnRef idx="0"/>
              <a:fillRef idx="0"/>
              <a:effectRef idx="0"/>
              <a:fontRef idx="minor"/>
            </p:style>
          </p:sp>
          <p:sp>
            <p:nvSpPr>
              <p:cNvPr id="1232" name="CustomShape 22"/>
              <p:cNvSpPr/>
              <p:nvPr/>
            </p:nvSpPr>
            <p:spPr>
              <a:xfrm>
                <a:off x="10398960" y="6436800"/>
                <a:ext cx="69120" cy="14760"/>
              </a:xfrm>
              <a:prstGeom prst="ellipse">
                <a:avLst/>
              </a:prstGeom>
              <a:solidFill>
                <a:srgbClr val="0072c6"/>
              </a:solidFill>
              <a:ln>
                <a:noFill/>
              </a:ln>
            </p:spPr>
            <p:style>
              <a:lnRef idx="0"/>
              <a:fillRef idx="0"/>
              <a:effectRef idx="0"/>
              <a:fontRef idx="minor"/>
            </p:style>
          </p:sp>
          <p:sp>
            <p:nvSpPr>
              <p:cNvPr id="1233" name="CustomShape 23"/>
              <p:cNvSpPr/>
              <p:nvPr/>
            </p:nvSpPr>
            <p:spPr>
              <a:xfrm>
                <a:off x="10900800" y="6436800"/>
                <a:ext cx="69120" cy="14760"/>
              </a:xfrm>
              <a:prstGeom prst="ellipse">
                <a:avLst/>
              </a:prstGeom>
              <a:solidFill>
                <a:srgbClr val="9b4f96"/>
              </a:solidFill>
              <a:ln>
                <a:noFill/>
              </a:ln>
            </p:spPr>
            <p:style>
              <a:lnRef idx="0"/>
              <a:fillRef idx="0"/>
              <a:effectRef idx="0"/>
              <a:fontRef idx="minor"/>
            </p:style>
          </p:sp>
          <p:sp>
            <p:nvSpPr>
              <p:cNvPr id="1234" name="CustomShape 24"/>
              <p:cNvSpPr/>
              <p:nvPr/>
            </p:nvSpPr>
            <p:spPr>
              <a:xfrm>
                <a:off x="10810800" y="6436800"/>
                <a:ext cx="70920" cy="14760"/>
              </a:xfrm>
              <a:prstGeom prst="ellipse">
                <a:avLst/>
              </a:prstGeom>
              <a:solidFill>
                <a:srgbClr val="00bcf2"/>
              </a:solidFill>
              <a:ln>
                <a:noFill/>
              </a:ln>
            </p:spPr>
            <p:style>
              <a:lnRef idx="0"/>
              <a:fillRef idx="0"/>
              <a:effectRef idx="0"/>
              <a:fontRef idx="minor"/>
            </p:style>
          </p:sp>
          <p:sp>
            <p:nvSpPr>
              <p:cNvPr id="1235" name="CustomShape 25"/>
              <p:cNvSpPr/>
              <p:nvPr/>
            </p:nvSpPr>
            <p:spPr>
              <a:xfrm>
                <a:off x="10769760" y="6412680"/>
                <a:ext cx="66960" cy="16560"/>
              </a:xfrm>
              <a:prstGeom prst="ellipse">
                <a:avLst/>
              </a:prstGeom>
              <a:solidFill>
                <a:srgbClr val="68217a"/>
              </a:solidFill>
              <a:ln>
                <a:noFill/>
              </a:ln>
            </p:spPr>
            <p:style>
              <a:lnRef idx="0"/>
              <a:fillRef idx="0"/>
              <a:effectRef idx="0"/>
              <a:fontRef idx="minor"/>
            </p:style>
          </p:sp>
          <p:sp>
            <p:nvSpPr>
              <p:cNvPr id="1236" name="CustomShape 26"/>
              <p:cNvSpPr/>
              <p:nvPr/>
            </p:nvSpPr>
            <p:spPr>
              <a:xfrm>
                <a:off x="10855800" y="6412680"/>
                <a:ext cx="70920" cy="16560"/>
              </a:xfrm>
              <a:prstGeom prst="ellipse">
                <a:avLst/>
              </a:prstGeom>
              <a:solidFill>
                <a:srgbClr val="002050"/>
              </a:solidFill>
              <a:ln>
                <a:noFill/>
              </a:ln>
            </p:spPr>
            <p:style>
              <a:lnRef idx="0"/>
              <a:fillRef idx="0"/>
              <a:effectRef idx="0"/>
              <a:fontRef idx="minor"/>
            </p:style>
          </p:sp>
          <p:sp>
            <p:nvSpPr>
              <p:cNvPr id="1237" name="CustomShape 27"/>
              <p:cNvSpPr/>
              <p:nvPr/>
            </p:nvSpPr>
            <p:spPr>
              <a:xfrm>
                <a:off x="10724760" y="6436800"/>
                <a:ext cx="66960" cy="14760"/>
              </a:xfrm>
              <a:prstGeom prst="ellipse">
                <a:avLst/>
              </a:prstGeom>
              <a:solidFill>
                <a:srgbClr val="0072c6"/>
              </a:solidFill>
              <a:ln>
                <a:noFill/>
              </a:ln>
            </p:spPr>
            <p:style>
              <a:lnRef idx="0"/>
              <a:fillRef idx="0"/>
              <a:effectRef idx="0"/>
              <a:fontRef idx="minor"/>
            </p:style>
          </p:sp>
          <p:sp>
            <p:nvSpPr>
              <p:cNvPr id="1238" name="CustomShape 28"/>
              <p:cNvSpPr/>
              <p:nvPr/>
            </p:nvSpPr>
            <p:spPr>
              <a:xfrm>
                <a:off x="10116000" y="6502680"/>
                <a:ext cx="48240" cy="9000"/>
              </a:xfrm>
              <a:prstGeom prst="ellipse">
                <a:avLst/>
              </a:prstGeom>
              <a:solidFill>
                <a:srgbClr val="d2d2d2"/>
              </a:solidFill>
              <a:ln>
                <a:noFill/>
              </a:ln>
            </p:spPr>
            <p:style>
              <a:lnRef idx="0"/>
              <a:fillRef idx="0"/>
              <a:effectRef idx="0"/>
              <a:fontRef idx="minor"/>
            </p:style>
          </p:sp>
          <p:sp>
            <p:nvSpPr>
              <p:cNvPr id="1239" name="CustomShape 29"/>
              <p:cNvSpPr/>
              <p:nvPr/>
            </p:nvSpPr>
            <p:spPr>
              <a:xfrm>
                <a:off x="10177920" y="6502680"/>
                <a:ext cx="46440" cy="9000"/>
              </a:xfrm>
              <a:prstGeom prst="ellipse">
                <a:avLst/>
              </a:prstGeom>
              <a:solidFill>
                <a:srgbClr val="d2d2d2"/>
              </a:solidFill>
              <a:ln>
                <a:noFill/>
              </a:ln>
            </p:spPr>
            <p:style>
              <a:lnRef idx="0"/>
              <a:fillRef idx="0"/>
              <a:effectRef idx="0"/>
              <a:fontRef idx="minor"/>
            </p:style>
          </p:sp>
          <p:sp>
            <p:nvSpPr>
              <p:cNvPr id="1240" name="CustomShape 30"/>
              <p:cNvSpPr/>
              <p:nvPr/>
            </p:nvSpPr>
            <p:spPr>
              <a:xfrm>
                <a:off x="10206000" y="6485760"/>
                <a:ext cx="46440" cy="10800"/>
              </a:xfrm>
              <a:prstGeom prst="ellipse">
                <a:avLst/>
              </a:prstGeom>
              <a:solidFill>
                <a:srgbClr val="d2d2d2"/>
              </a:solidFill>
              <a:ln>
                <a:noFill/>
              </a:ln>
            </p:spPr>
            <p:style>
              <a:lnRef idx="0"/>
              <a:fillRef idx="0"/>
              <a:effectRef idx="0"/>
              <a:fontRef idx="minor"/>
            </p:style>
          </p:sp>
          <p:sp>
            <p:nvSpPr>
              <p:cNvPr id="1241" name="CustomShape 31"/>
              <p:cNvSpPr/>
              <p:nvPr/>
            </p:nvSpPr>
            <p:spPr>
              <a:xfrm>
                <a:off x="10147680" y="6485760"/>
                <a:ext cx="44640" cy="10800"/>
              </a:xfrm>
              <a:prstGeom prst="ellipse">
                <a:avLst/>
              </a:prstGeom>
              <a:solidFill>
                <a:srgbClr val="d2d2d2"/>
              </a:solidFill>
              <a:ln>
                <a:noFill/>
              </a:ln>
            </p:spPr>
            <p:style>
              <a:lnRef idx="0"/>
              <a:fillRef idx="0"/>
              <a:effectRef idx="0"/>
              <a:fontRef idx="minor"/>
            </p:style>
          </p:sp>
          <p:sp>
            <p:nvSpPr>
              <p:cNvPr id="1242" name="CustomShape 32"/>
              <p:cNvSpPr/>
              <p:nvPr/>
            </p:nvSpPr>
            <p:spPr>
              <a:xfrm>
                <a:off x="10237680" y="6502680"/>
                <a:ext cx="42840" cy="9000"/>
              </a:xfrm>
              <a:prstGeom prst="ellipse">
                <a:avLst/>
              </a:prstGeom>
              <a:solidFill>
                <a:srgbClr val="d2d2d2"/>
              </a:solidFill>
              <a:ln>
                <a:noFill/>
              </a:ln>
            </p:spPr>
            <p:style>
              <a:lnRef idx="0"/>
              <a:fillRef idx="0"/>
              <a:effectRef idx="0"/>
              <a:fontRef idx="minor"/>
            </p:style>
          </p:sp>
          <p:sp>
            <p:nvSpPr>
              <p:cNvPr id="1243" name="CustomShape 33"/>
              <p:cNvSpPr/>
              <p:nvPr/>
            </p:nvSpPr>
            <p:spPr>
              <a:xfrm>
                <a:off x="10385640" y="6485760"/>
                <a:ext cx="44640" cy="10800"/>
              </a:xfrm>
              <a:prstGeom prst="ellipse">
                <a:avLst/>
              </a:prstGeom>
              <a:solidFill>
                <a:srgbClr val="d2d2d2"/>
              </a:solidFill>
              <a:ln>
                <a:noFill/>
              </a:ln>
            </p:spPr>
            <p:style>
              <a:lnRef idx="0"/>
              <a:fillRef idx="0"/>
              <a:effectRef idx="0"/>
              <a:fontRef idx="minor"/>
            </p:style>
          </p:sp>
          <p:sp>
            <p:nvSpPr>
              <p:cNvPr id="1244" name="CustomShape 34"/>
              <p:cNvSpPr/>
              <p:nvPr/>
            </p:nvSpPr>
            <p:spPr>
              <a:xfrm>
                <a:off x="10325880" y="6485760"/>
                <a:ext cx="44640" cy="10800"/>
              </a:xfrm>
              <a:prstGeom prst="ellipse">
                <a:avLst/>
              </a:prstGeom>
              <a:solidFill>
                <a:srgbClr val="d2d2d2"/>
              </a:solidFill>
              <a:ln>
                <a:noFill/>
              </a:ln>
            </p:spPr>
            <p:style>
              <a:lnRef idx="0"/>
              <a:fillRef idx="0"/>
              <a:effectRef idx="0"/>
              <a:fontRef idx="minor"/>
            </p:style>
          </p:sp>
          <p:sp>
            <p:nvSpPr>
              <p:cNvPr id="1245" name="CustomShape 35"/>
              <p:cNvSpPr/>
              <p:nvPr/>
            </p:nvSpPr>
            <p:spPr>
              <a:xfrm>
                <a:off x="10297800" y="6502680"/>
                <a:ext cx="44640" cy="9000"/>
              </a:xfrm>
              <a:prstGeom prst="ellipse">
                <a:avLst/>
              </a:prstGeom>
              <a:solidFill>
                <a:srgbClr val="d2d2d2"/>
              </a:solidFill>
              <a:ln>
                <a:noFill/>
              </a:ln>
            </p:spPr>
            <p:style>
              <a:lnRef idx="0"/>
              <a:fillRef idx="0"/>
              <a:effectRef idx="0"/>
              <a:fontRef idx="minor"/>
            </p:style>
          </p:sp>
          <p:sp>
            <p:nvSpPr>
              <p:cNvPr id="1246" name="CustomShape 36"/>
              <p:cNvSpPr/>
              <p:nvPr/>
            </p:nvSpPr>
            <p:spPr>
              <a:xfrm>
                <a:off x="10355760" y="6502680"/>
                <a:ext cx="46440" cy="9000"/>
              </a:xfrm>
              <a:prstGeom prst="ellipse">
                <a:avLst/>
              </a:prstGeom>
              <a:solidFill>
                <a:srgbClr val="d2d2d2"/>
              </a:solidFill>
              <a:ln>
                <a:noFill/>
              </a:ln>
            </p:spPr>
            <p:style>
              <a:lnRef idx="0"/>
              <a:fillRef idx="0"/>
              <a:effectRef idx="0"/>
              <a:fontRef idx="minor"/>
            </p:style>
          </p:sp>
          <p:sp>
            <p:nvSpPr>
              <p:cNvPr id="1247" name="CustomShape 37"/>
              <p:cNvSpPr/>
              <p:nvPr/>
            </p:nvSpPr>
            <p:spPr>
              <a:xfrm>
                <a:off x="10265760" y="6485760"/>
                <a:ext cx="46440" cy="10800"/>
              </a:xfrm>
              <a:prstGeom prst="ellipse">
                <a:avLst/>
              </a:prstGeom>
              <a:solidFill>
                <a:srgbClr val="d2d2d2"/>
              </a:solidFill>
              <a:ln>
                <a:noFill/>
              </a:ln>
            </p:spPr>
            <p:style>
              <a:lnRef idx="0"/>
              <a:fillRef idx="0"/>
              <a:effectRef idx="0"/>
              <a:fontRef idx="minor"/>
            </p:style>
          </p:sp>
          <p:sp>
            <p:nvSpPr>
              <p:cNvPr id="1248" name="CustomShape 38"/>
              <p:cNvSpPr/>
              <p:nvPr/>
            </p:nvSpPr>
            <p:spPr>
              <a:xfrm>
                <a:off x="10415520" y="6502680"/>
                <a:ext cx="44640" cy="9000"/>
              </a:xfrm>
              <a:prstGeom prst="ellipse">
                <a:avLst/>
              </a:prstGeom>
              <a:solidFill>
                <a:srgbClr val="d2d2d2"/>
              </a:solidFill>
              <a:ln>
                <a:noFill/>
              </a:ln>
            </p:spPr>
            <p:style>
              <a:lnRef idx="0"/>
              <a:fillRef idx="0"/>
              <a:effectRef idx="0"/>
              <a:fontRef idx="minor"/>
            </p:style>
          </p:sp>
          <p:sp>
            <p:nvSpPr>
              <p:cNvPr id="1249" name="CustomShape 39"/>
              <p:cNvSpPr/>
              <p:nvPr/>
            </p:nvSpPr>
            <p:spPr>
              <a:xfrm>
                <a:off x="10475640" y="6502680"/>
                <a:ext cx="44640" cy="9000"/>
              </a:xfrm>
              <a:prstGeom prst="ellipse">
                <a:avLst/>
              </a:prstGeom>
              <a:solidFill>
                <a:srgbClr val="d2d2d2"/>
              </a:solidFill>
              <a:ln>
                <a:noFill/>
              </a:ln>
            </p:spPr>
            <p:style>
              <a:lnRef idx="0"/>
              <a:fillRef idx="0"/>
              <a:effectRef idx="0"/>
              <a:fontRef idx="minor"/>
            </p:style>
          </p:sp>
          <p:sp>
            <p:nvSpPr>
              <p:cNvPr id="1250" name="CustomShape 40"/>
              <p:cNvSpPr/>
              <p:nvPr/>
            </p:nvSpPr>
            <p:spPr>
              <a:xfrm>
                <a:off x="10503720" y="6485760"/>
                <a:ext cx="48240" cy="10800"/>
              </a:xfrm>
              <a:prstGeom prst="ellipse">
                <a:avLst/>
              </a:prstGeom>
              <a:solidFill>
                <a:srgbClr val="d2d2d2"/>
              </a:solidFill>
              <a:ln>
                <a:noFill/>
              </a:ln>
            </p:spPr>
            <p:style>
              <a:lnRef idx="0"/>
              <a:fillRef idx="0"/>
              <a:effectRef idx="0"/>
              <a:fontRef idx="minor"/>
            </p:style>
          </p:sp>
          <p:sp>
            <p:nvSpPr>
              <p:cNvPr id="1251" name="CustomShape 41"/>
              <p:cNvSpPr/>
              <p:nvPr/>
            </p:nvSpPr>
            <p:spPr>
              <a:xfrm>
                <a:off x="10443960" y="6485760"/>
                <a:ext cx="46440" cy="10800"/>
              </a:xfrm>
              <a:prstGeom prst="ellipse">
                <a:avLst/>
              </a:prstGeom>
              <a:solidFill>
                <a:srgbClr val="d2d2d2"/>
              </a:solidFill>
              <a:ln>
                <a:noFill/>
              </a:ln>
            </p:spPr>
            <p:style>
              <a:lnRef idx="0"/>
              <a:fillRef idx="0"/>
              <a:effectRef idx="0"/>
              <a:fontRef idx="minor"/>
            </p:style>
          </p:sp>
          <p:sp>
            <p:nvSpPr>
              <p:cNvPr id="1252" name="CustomShape 42"/>
              <p:cNvSpPr/>
              <p:nvPr/>
            </p:nvSpPr>
            <p:spPr>
              <a:xfrm>
                <a:off x="10533600" y="6502680"/>
                <a:ext cx="46440" cy="9000"/>
              </a:xfrm>
              <a:prstGeom prst="ellipse">
                <a:avLst/>
              </a:prstGeom>
              <a:solidFill>
                <a:srgbClr val="d2d2d2"/>
              </a:solidFill>
              <a:ln>
                <a:noFill/>
              </a:ln>
            </p:spPr>
            <p:style>
              <a:lnRef idx="0"/>
              <a:fillRef idx="0"/>
              <a:effectRef idx="0"/>
              <a:fontRef idx="minor"/>
            </p:style>
          </p:sp>
          <p:sp>
            <p:nvSpPr>
              <p:cNvPr id="1253" name="CustomShape 43"/>
              <p:cNvSpPr/>
              <p:nvPr/>
            </p:nvSpPr>
            <p:spPr>
              <a:xfrm>
                <a:off x="10683720" y="6485760"/>
                <a:ext cx="46440" cy="10800"/>
              </a:xfrm>
              <a:prstGeom prst="ellipse">
                <a:avLst/>
              </a:prstGeom>
              <a:solidFill>
                <a:srgbClr val="d2d2d2"/>
              </a:solidFill>
              <a:ln>
                <a:noFill/>
              </a:ln>
            </p:spPr>
            <p:style>
              <a:lnRef idx="0"/>
              <a:fillRef idx="0"/>
              <a:effectRef idx="0"/>
              <a:fontRef idx="minor"/>
            </p:style>
          </p:sp>
          <p:sp>
            <p:nvSpPr>
              <p:cNvPr id="1254" name="CustomShape 44"/>
              <p:cNvSpPr/>
              <p:nvPr/>
            </p:nvSpPr>
            <p:spPr>
              <a:xfrm>
                <a:off x="10625400" y="6485760"/>
                <a:ext cx="44640" cy="10800"/>
              </a:xfrm>
              <a:prstGeom prst="ellipse">
                <a:avLst/>
              </a:prstGeom>
              <a:solidFill>
                <a:srgbClr val="d2d2d2"/>
              </a:solidFill>
              <a:ln>
                <a:noFill/>
              </a:ln>
            </p:spPr>
            <p:style>
              <a:lnRef idx="0"/>
              <a:fillRef idx="0"/>
              <a:effectRef idx="0"/>
              <a:fontRef idx="minor"/>
            </p:style>
          </p:sp>
          <p:sp>
            <p:nvSpPr>
              <p:cNvPr id="1255" name="CustomShape 45"/>
              <p:cNvSpPr/>
              <p:nvPr/>
            </p:nvSpPr>
            <p:spPr>
              <a:xfrm>
                <a:off x="10593720" y="6502680"/>
                <a:ext cx="46440" cy="9000"/>
              </a:xfrm>
              <a:prstGeom prst="ellipse">
                <a:avLst/>
              </a:prstGeom>
              <a:solidFill>
                <a:srgbClr val="d2d2d2"/>
              </a:solidFill>
              <a:ln>
                <a:noFill/>
              </a:ln>
            </p:spPr>
            <p:style>
              <a:lnRef idx="0"/>
              <a:fillRef idx="0"/>
              <a:effectRef idx="0"/>
              <a:fontRef idx="minor"/>
            </p:style>
          </p:sp>
          <p:sp>
            <p:nvSpPr>
              <p:cNvPr id="1256" name="CustomShape 46"/>
              <p:cNvSpPr/>
              <p:nvPr/>
            </p:nvSpPr>
            <p:spPr>
              <a:xfrm>
                <a:off x="10653480" y="6502680"/>
                <a:ext cx="44640" cy="9000"/>
              </a:xfrm>
              <a:prstGeom prst="ellipse">
                <a:avLst/>
              </a:prstGeom>
              <a:solidFill>
                <a:srgbClr val="d2d2d2"/>
              </a:solidFill>
              <a:ln>
                <a:noFill/>
              </a:ln>
            </p:spPr>
            <p:style>
              <a:lnRef idx="0"/>
              <a:fillRef idx="0"/>
              <a:effectRef idx="0"/>
              <a:fontRef idx="minor"/>
            </p:style>
          </p:sp>
          <p:sp>
            <p:nvSpPr>
              <p:cNvPr id="1257" name="CustomShape 47"/>
              <p:cNvSpPr/>
              <p:nvPr/>
            </p:nvSpPr>
            <p:spPr>
              <a:xfrm>
                <a:off x="10565640" y="6485760"/>
                <a:ext cx="42840" cy="10800"/>
              </a:xfrm>
              <a:prstGeom prst="ellipse">
                <a:avLst/>
              </a:prstGeom>
              <a:solidFill>
                <a:srgbClr val="d2d2d2"/>
              </a:solidFill>
              <a:ln>
                <a:noFill/>
              </a:ln>
            </p:spPr>
            <p:style>
              <a:lnRef idx="0"/>
              <a:fillRef idx="0"/>
              <a:effectRef idx="0"/>
              <a:fontRef idx="minor"/>
            </p:style>
          </p:sp>
          <p:sp>
            <p:nvSpPr>
              <p:cNvPr id="1258" name="CustomShape 48"/>
              <p:cNvSpPr/>
              <p:nvPr/>
            </p:nvSpPr>
            <p:spPr>
              <a:xfrm>
                <a:off x="10713600" y="6502680"/>
                <a:ext cx="44640" cy="9000"/>
              </a:xfrm>
              <a:prstGeom prst="ellipse">
                <a:avLst/>
              </a:prstGeom>
              <a:solidFill>
                <a:srgbClr val="d2d2d2"/>
              </a:solidFill>
              <a:ln>
                <a:noFill/>
              </a:ln>
            </p:spPr>
            <p:style>
              <a:lnRef idx="0"/>
              <a:fillRef idx="0"/>
              <a:effectRef idx="0"/>
              <a:fontRef idx="minor"/>
            </p:style>
          </p:sp>
          <p:sp>
            <p:nvSpPr>
              <p:cNvPr id="1259" name="CustomShape 49"/>
              <p:cNvSpPr/>
              <p:nvPr/>
            </p:nvSpPr>
            <p:spPr>
              <a:xfrm>
                <a:off x="10771560" y="6502680"/>
                <a:ext cx="46440" cy="9000"/>
              </a:xfrm>
              <a:prstGeom prst="ellipse">
                <a:avLst/>
              </a:prstGeom>
              <a:solidFill>
                <a:srgbClr val="d2d2d2"/>
              </a:solidFill>
              <a:ln>
                <a:noFill/>
              </a:ln>
            </p:spPr>
            <p:style>
              <a:lnRef idx="0"/>
              <a:fillRef idx="0"/>
              <a:effectRef idx="0"/>
              <a:fontRef idx="minor"/>
            </p:style>
          </p:sp>
          <p:sp>
            <p:nvSpPr>
              <p:cNvPr id="1260" name="CustomShape 50"/>
              <p:cNvSpPr/>
              <p:nvPr/>
            </p:nvSpPr>
            <p:spPr>
              <a:xfrm>
                <a:off x="10803600" y="6485760"/>
                <a:ext cx="44640" cy="10800"/>
              </a:xfrm>
              <a:prstGeom prst="ellipse">
                <a:avLst/>
              </a:prstGeom>
              <a:solidFill>
                <a:srgbClr val="d2d2d2"/>
              </a:solidFill>
              <a:ln>
                <a:noFill/>
              </a:ln>
            </p:spPr>
            <p:style>
              <a:lnRef idx="0"/>
              <a:fillRef idx="0"/>
              <a:effectRef idx="0"/>
              <a:fontRef idx="minor"/>
            </p:style>
          </p:sp>
          <p:sp>
            <p:nvSpPr>
              <p:cNvPr id="1261" name="CustomShape 51"/>
              <p:cNvSpPr/>
              <p:nvPr/>
            </p:nvSpPr>
            <p:spPr>
              <a:xfrm>
                <a:off x="10743480" y="6485760"/>
                <a:ext cx="44640" cy="10800"/>
              </a:xfrm>
              <a:prstGeom prst="ellipse">
                <a:avLst/>
              </a:prstGeom>
              <a:solidFill>
                <a:srgbClr val="d2d2d2"/>
              </a:solidFill>
              <a:ln>
                <a:noFill/>
              </a:ln>
            </p:spPr>
            <p:style>
              <a:lnRef idx="0"/>
              <a:fillRef idx="0"/>
              <a:effectRef idx="0"/>
              <a:fontRef idx="minor"/>
            </p:style>
          </p:sp>
          <p:sp>
            <p:nvSpPr>
              <p:cNvPr id="1262" name="CustomShape 52"/>
              <p:cNvSpPr/>
              <p:nvPr/>
            </p:nvSpPr>
            <p:spPr>
              <a:xfrm>
                <a:off x="10831680" y="6502680"/>
                <a:ext cx="48240" cy="9000"/>
              </a:xfrm>
              <a:prstGeom prst="ellipse">
                <a:avLst/>
              </a:prstGeom>
              <a:solidFill>
                <a:srgbClr val="d2d2d2"/>
              </a:solidFill>
              <a:ln>
                <a:noFill/>
              </a:ln>
            </p:spPr>
            <p:style>
              <a:lnRef idx="0"/>
              <a:fillRef idx="0"/>
              <a:effectRef idx="0"/>
              <a:fontRef idx="minor"/>
            </p:style>
          </p:sp>
          <p:sp>
            <p:nvSpPr>
              <p:cNvPr id="1263" name="CustomShape 53"/>
              <p:cNvSpPr/>
              <p:nvPr/>
            </p:nvSpPr>
            <p:spPr>
              <a:xfrm>
                <a:off x="10981440" y="6485760"/>
                <a:ext cx="44640" cy="10800"/>
              </a:xfrm>
              <a:prstGeom prst="ellipse">
                <a:avLst/>
              </a:prstGeom>
              <a:solidFill>
                <a:srgbClr val="d2d2d2"/>
              </a:solidFill>
              <a:ln>
                <a:noFill/>
              </a:ln>
            </p:spPr>
            <p:style>
              <a:lnRef idx="0"/>
              <a:fillRef idx="0"/>
              <a:effectRef idx="0"/>
              <a:fontRef idx="minor"/>
            </p:style>
          </p:sp>
          <p:sp>
            <p:nvSpPr>
              <p:cNvPr id="1264" name="CustomShape 54"/>
              <p:cNvSpPr/>
              <p:nvPr/>
            </p:nvSpPr>
            <p:spPr>
              <a:xfrm>
                <a:off x="10921680" y="6485760"/>
                <a:ext cx="46440" cy="10800"/>
              </a:xfrm>
              <a:prstGeom prst="ellipse">
                <a:avLst/>
              </a:prstGeom>
              <a:solidFill>
                <a:srgbClr val="d2d2d2"/>
              </a:solidFill>
              <a:ln>
                <a:noFill/>
              </a:ln>
            </p:spPr>
            <p:style>
              <a:lnRef idx="0"/>
              <a:fillRef idx="0"/>
              <a:effectRef idx="0"/>
              <a:fontRef idx="minor"/>
            </p:style>
          </p:sp>
          <p:sp>
            <p:nvSpPr>
              <p:cNvPr id="1265" name="CustomShape 55"/>
              <p:cNvSpPr/>
              <p:nvPr/>
            </p:nvSpPr>
            <p:spPr>
              <a:xfrm>
                <a:off x="10893240" y="6502680"/>
                <a:ext cx="42840" cy="9000"/>
              </a:xfrm>
              <a:prstGeom prst="ellipse">
                <a:avLst/>
              </a:prstGeom>
              <a:solidFill>
                <a:srgbClr val="d2d2d2"/>
              </a:solidFill>
              <a:ln>
                <a:noFill/>
              </a:ln>
            </p:spPr>
            <p:style>
              <a:lnRef idx="0"/>
              <a:fillRef idx="0"/>
              <a:effectRef idx="0"/>
              <a:fontRef idx="minor"/>
            </p:style>
          </p:sp>
          <p:sp>
            <p:nvSpPr>
              <p:cNvPr id="1266" name="CustomShape 56"/>
              <p:cNvSpPr/>
              <p:nvPr/>
            </p:nvSpPr>
            <p:spPr>
              <a:xfrm>
                <a:off x="10949760" y="6502680"/>
                <a:ext cx="46440" cy="9000"/>
              </a:xfrm>
              <a:prstGeom prst="ellipse">
                <a:avLst/>
              </a:prstGeom>
              <a:solidFill>
                <a:srgbClr val="d2d2d2"/>
              </a:solidFill>
              <a:ln>
                <a:noFill/>
              </a:ln>
            </p:spPr>
            <p:style>
              <a:lnRef idx="0"/>
              <a:fillRef idx="0"/>
              <a:effectRef idx="0"/>
              <a:fontRef idx="minor"/>
            </p:style>
          </p:sp>
          <p:sp>
            <p:nvSpPr>
              <p:cNvPr id="1267" name="CustomShape 57"/>
              <p:cNvSpPr/>
              <p:nvPr/>
            </p:nvSpPr>
            <p:spPr>
              <a:xfrm>
                <a:off x="11009520" y="6502680"/>
                <a:ext cx="48240" cy="9000"/>
              </a:xfrm>
              <a:prstGeom prst="ellipse">
                <a:avLst/>
              </a:prstGeom>
              <a:solidFill>
                <a:srgbClr val="d2d2d2"/>
              </a:solidFill>
              <a:ln>
                <a:noFill/>
              </a:ln>
            </p:spPr>
            <p:style>
              <a:lnRef idx="0"/>
              <a:fillRef idx="0"/>
              <a:effectRef idx="0"/>
              <a:fontRef idx="minor"/>
            </p:style>
          </p:sp>
          <p:sp>
            <p:nvSpPr>
              <p:cNvPr id="1268" name="CustomShape 58"/>
              <p:cNvSpPr/>
              <p:nvPr/>
            </p:nvSpPr>
            <p:spPr>
              <a:xfrm>
                <a:off x="10861560" y="6485760"/>
                <a:ext cx="46440" cy="10800"/>
              </a:xfrm>
              <a:prstGeom prst="ellipse">
                <a:avLst/>
              </a:prstGeom>
              <a:solidFill>
                <a:srgbClr val="d2d2d2"/>
              </a:solidFill>
              <a:ln>
                <a:noFill/>
              </a:ln>
            </p:spPr>
            <p:style>
              <a:lnRef idx="0"/>
              <a:fillRef idx="0"/>
              <a:effectRef idx="0"/>
              <a:fontRef idx="minor"/>
            </p:style>
          </p:sp>
          <p:sp>
            <p:nvSpPr>
              <p:cNvPr id="1269" name="CustomShape 59"/>
              <p:cNvSpPr/>
              <p:nvPr/>
            </p:nvSpPr>
            <p:spPr>
              <a:xfrm>
                <a:off x="10027800" y="6562440"/>
                <a:ext cx="54000" cy="12600"/>
              </a:xfrm>
              <a:prstGeom prst="ellipse">
                <a:avLst/>
              </a:prstGeom>
              <a:solidFill>
                <a:srgbClr val="969696"/>
              </a:solidFill>
              <a:ln>
                <a:noFill/>
              </a:ln>
            </p:spPr>
            <p:style>
              <a:lnRef idx="0"/>
              <a:fillRef idx="0"/>
              <a:effectRef idx="0"/>
              <a:fontRef idx="minor"/>
            </p:style>
          </p:sp>
          <p:sp>
            <p:nvSpPr>
              <p:cNvPr id="1270" name="CustomShape 60"/>
              <p:cNvSpPr/>
              <p:nvPr/>
            </p:nvSpPr>
            <p:spPr>
              <a:xfrm>
                <a:off x="10099080" y="6562440"/>
                <a:ext cx="54000" cy="12600"/>
              </a:xfrm>
              <a:prstGeom prst="ellipse">
                <a:avLst/>
              </a:prstGeom>
              <a:solidFill>
                <a:srgbClr val="969696"/>
              </a:solidFill>
              <a:ln>
                <a:noFill/>
              </a:ln>
            </p:spPr>
            <p:style>
              <a:lnRef idx="0"/>
              <a:fillRef idx="0"/>
              <a:effectRef idx="0"/>
              <a:fontRef idx="minor"/>
            </p:style>
          </p:sp>
          <p:sp>
            <p:nvSpPr>
              <p:cNvPr id="1271" name="CustomShape 61"/>
              <p:cNvSpPr/>
              <p:nvPr/>
            </p:nvSpPr>
            <p:spPr>
              <a:xfrm>
                <a:off x="10134720" y="6543720"/>
                <a:ext cx="54000" cy="10800"/>
              </a:xfrm>
              <a:prstGeom prst="ellipse">
                <a:avLst/>
              </a:prstGeom>
              <a:solidFill>
                <a:srgbClr val="969696"/>
              </a:solidFill>
              <a:ln>
                <a:noFill/>
              </a:ln>
            </p:spPr>
            <p:style>
              <a:lnRef idx="0"/>
              <a:fillRef idx="0"/>
              <a:effectRef idx="0"/>
              <a:fontRef idx="minor"/>
            </p:style>
          </p:sp>
          <p:sp>
            <p:nvSpPr>
              <p:cNvPr id="1272" name="CustomShape 62"/>
              <p:cNvSpPr/>
              <p:nvPr/>
            </p:nvSpPr>
            <p:spPr>
              <a:xfrm>
                <a:off x="10063440" y="6543720"/>
                <a:ext cx="52200" cy="10800"/>
              </a:xfrm>
              <a:prstGeom prst="ellipse">
                <a:avLst/>
              </a:prstGeom>
              <a:solidFill>
                <a:srgbClr val="969696"/>
              </a:solidFill>
              <a:ln>
                <a:noFill/>
              </a:ln>
            </p:spPr>
            <p:style>
              <a:lnRef idx="0"/>
              <a:fillRef idx="0"/>
              <a:effectRef idx="0"/>
              <a:fontRef idx="minor"/>
            </p:style>
          </p:sp>
          <p:sp>
            <p:nvSpPr>
              <p:cNvPr id="1273" name="CustomShape 63"/>
              <p:cNvSpPr/>
              <p:nvPr/>
            </p:nvSpPr>
            <p:spPr>
              <a:xfrm>
                <a:off x="10168560" y="6562440"/>
                <a:ext cx="55800" cy="12600"/>
              </a:xfrm>
              <a:prstGeom prst="ellipse">
                <a:avLst/>
              </a:prstGeom>
              <a:solidFill>
                <a:srgbClr val="969696"/>
              </a:solidFill>
              <a:ln>
                <a:noFill/>
              </a:ln>
            </p:spPr>
            <p:style>
              <a:lnRef idx="0"/>
              <a:fillRef idx="0"/>
              <a:effectRef idx="0"/>
              <a:fontRef idx="minor"/>
            </p:style>
          </p:sp>
          <p:sp>
            <p:nvSpPr>
              <p:cNvPr id="1274" name="CustomShape 64"/>
              <p:cNvSpPr/>
              <p:nvPr/>
            </p:nvSpPr>
            <p:spPr>
              <a:xfrm>
                <a:off x="10346400" y="6543720"/>
                <a:ext cx="55800" cy="10800"/>
              </a:xfrm>
              <a:prstGeom prst="ellipse">
                <a:avLst/>
              </a:prstGeom>
              <a:solidFill>
                <a:srgbClr val="969696"/>
              </a:solidFill>
              <a:ln>
                <a:noFill/>
              </a:ln>
            </p:spPr>
            <p:style>
              <a:lnRef idx="0"/>
              <a:fillRef idx="0"/>
              <a:effectRef idx="0"/>
              <a:fontRef idx="minor"/>
            </p:style>
          </p:sp>
          <p:sp>
            <p:nvSpPr>
              <p:cNvPr id="1275" name="CustomShape 65"/>
              <p:cNvSpPr/>
              <p:nvPr/>
            </p:nvSpPr>
            <p:spPr>
              <a:xfrm>
                <a:off x="10276920" y="6543720"/>
                <a:ext cx="54000" cy="10800"/>
              </a:xfrm>
              <a:prstGeom prst="ellipse">
                <a:avLst/>
              </a:prstGeom>
              <a:solidFill>
                <a:srgbClr val="0072c6"/>
              </a:solidFill>
              <a:ln>
                <a:noFill/>
              </a:ln>
            </p:spPr>
            <p:style>
              <a:lnRef idx="0"/>
              <a:fillRef idx="0"/>
              <a:effectRef idx="0"/>
              <a:fontRef idx="minor"/>
            </p:style>
          </p:sp>
          <p:sp>
            <p:nvSpPr>
              <p:cNvPr id="1276" name="CustomShape 66"/>
              <p:cNvSpPr/>
              <p:nvPr/>
            </p:nvSpPr>
            <p:spPr>
              <a:xfrm>
                <a:off x="10239480" y="6562440"/>
                <a:ext cx="54000" cy="12600"/>
              </a:xfrm>
              <a:prstGeom prst="ellipse">
                <a:avLst/>
              </a:prstGeom>
              <a:solidFill>
                <a:srgbClr val="0072c6"/>
              </a:solidFill>
              <a:ln>
                <a:noFill/>
              </a:ln>
            </p:spPr>
            <p:style>
              <a:lnRef idx="0"/>
              <a:fillRef idx="0"/>
              <a:effectRef idx="0"/>
              <a:fontRef idx="minor"/>
            </p:style>
          </p:sp>
          <p:sp>
            <p:nvSpPr>
              <p:cNvPr id="1277" name="CustomShape 67"/>
              <p:cNvSpPr/>
              <p:nvPr/>
            </p:nvSpPr>
            <p:spPr>
              <a:xfrm>
                <a:off x="10310760" y="6562440"/>
                <a:ext cx="54000" cy="12600"/>
              </a:xfrm>
              <a:prstGeom prst="ellipse">
                <a:avLst/>
              </a:prstGeom>
              <a:solidFill>
                <a:srgbClr val="969696"/>
              </a:solidFill>
              <a:ln>
                <a:noFill/>
              </a:ln>
            </p:spPr>
            <p:style>
              <a:lnRef idx="0"/>
              <a:fillRef idx="0"/>
              <a:effectRef idx="0"/>
              <a:fontRef idx="minor"/>
            </p:style>
          </p:sp>
          <p:sp>
            <p:nvSpPr>
              <p:cNvPr id="1278" name="CustomShape 68"/>
              <p:cNvSpPr/>
              <p:nvPr/>
            </p:nvSpPr>
            <p:spPr>
              <a:xfrm>
                <a:off x="10206000" y="6543720"/>
                <a:ext cx="54000" cy="10800"/>
              </a:xfrm>
              <a:prstGeom prst="ellipse">
                <a:avLst/>
              </a:prstGeom>
              <a:solidFill>
                <a:srgbClr val="969696"/>
              </a:solidFill>
              <a:ln>
                <a:noFill/>
              </a:ln>
            </p:spPr>
            <p:style>
              <a:lnRef idx="0"/>
              <a:fillRef idx="0"/>
              <a:effectRef idx="0"/>
              <a:fontRef idx="minor"/>
            </p:style>
          </p:sp>
          <p:sp>
            <p:nvSpPr>
              <p:cNvPr id="1279" name="CustomShape 69"/>
              <p:cNvSpPr/>
              <p:nvPr/>
            </p:nvSpPr>
            <p:spPr>
              <a:xfrm>
                <a:off x="10382040" y="6562440"/>
                <a:ext cx="54000" cy="12600"/>
              </a:xfrm>
              <a:prstGeom prst="ellipse">
                <a:avLst/>
              </a:prstGeom>
              <a:solidFill>
                <a:srgbClr val="0072c6"/>
              </a:solidFill>
              <a:ln>
                <a:noFill/>
              </a:ln>
            </p:spPr>
            <p:style>
              <a:lnRef idx="0"/>
              <a:fillRef idx="0"/>
              <a:effectRef idx="0"/>
              <a:fontRef idx="minor"/>
            </p:style>
          </p:sp>
          <p:sp>
            <p:nvSpPr>
              <p:cNvPr id="1280" name="CustomShape 70"/>
              <p:cNvSpPr/>
              <p:nvPr/>
            </p:nvSpPr>
            <p:spPr>
              <a:xfrm>
                <a:off x="10455120" y="6562440"/>
                <a:ext cx="52200" cy="12600"/>
              </a:xfrm>
              <a:prstGeom prst="ellipse">
                <a:avLst/>
              </a:prstGeom>
              <a:solidFill>
                <a:srgbClr val="969696"/>
              </a:solidFill>
              <a:ln>
                <a:noFill/>
              </a:ln>
            </p:spPr>
            <p:style>
              <a:lnRef idx="0"/>
              <a:fillRef idx="0"/>
              <a:effectRef idx="0"/>
              <a:fontRef idx="minor"/>
            </p:style>
          </p:sp>
          <p:sp>
            <p:nvSpPr>
              <p:cNvPr id="1281" name="CustomShape 71"/>
              <p:cNvSpPr/>
              <p:nvPr/>
            </p:nvSpPr>
            <p:spPr>
              <a:xfrm>
                <a:off x="10488600" y="6543720"/>
                <a:ext cx="54000" cy="10800"/>
              </a:xfrm>
              <a:prstGeom prst="ellipse">
                <a:avLst/>
              </a:prstGeom>
              <a:solidFill>
                <a:srgbClr val="969696"/>
              </a:solidFill>
              <a:ln>
                <a:noFill/>
              </a:ln>
            </p:spPr>
            <p:style>
              <a:lnRef idx="0"/>
              <a:fillRef idx="0"/>
              <a:effectRef idx="0"/>
              <a:fontRef idx="minor"/>
            </p:style>
          </p:sp>
          <p:sp>
            <p:nvSpPr>
              <p:cNvPr id="1282" name="CustomShape 72"/>
              <p:cNvSpPr/>
              <p:nvPr/>
            </p:nvSpPr>
            <p:spPr>
              <a:xfrm>
                <a:off x="10417680" y="6543720"/>
                <a:ext cx="55800" cy="10800"/>
              </a:xfrm>
              <a:prstGeom prst="ellipse">
                <a:avLst/>
              </a:prstGeom>
              <a:solidFill>
                <a:srgbClr val="969696"/>
              </a:solidFill>
              <a:ln>
                <a:noFill/>
              </a:ln>
            </p:spPr>
            <p:style>
              <a:lnRef idx="0"/>
              <a:fillRef idx="0"/>
              <a:effectRef idx="0"/>
              <a:fontRef idx="minor"/>
            </p:style>
          </p:sp>
          <p:sp>
            <p:nvSpPr>
              <p:cNvPr id="1283" name="CustomShape 73"/>
              <p:cNvSpPr/>
              <p:nvPr/>
            </p:nvSpPr>
            <p:spPr>
              <a:xfrm>
                <a:off x="10526040" y="6562440"/>
                <a:ext cx="52200" cy="12600"/>
              </a:xfrm>
              <a:prstGeom prst="ellipse">
                <a:avLst/>
              </a:prstGeom>
              <a:solidFill>
                <a:srgbClr val="969696"/>
              </a:solidFill>
              <a:ln>
                <a:noFill/>
              </a:ln>
            </p:spPr>
            <p:style>
              <a:lnRef idx="0"/>
              <a:fillRef idx="0"/>
              <a:effectRef idx="0"/>
              <a:fontRef idx="minor"/>
            </p:style>
          </p:sp>
          <p:sp>
            <p:nvSpPr>
              <p:cNvPr id="1284" name="CustomShape 74"/>
              <p:cNvSpPr/>
              <p:nvPr/>
            </p:nvSpPr>
            <p:spPr>
              <a:xfrm>
                <a:off x="10700280" y="6543720"/>
                <a:ext cx="55800" cy="10800"/>
              </a:xfrm>
              <a:prstGeom prst="ellipse">
                <a:avLst/>
              </a:prstGeom>
              <a:solidFill>
                <a:srgbClr val="0072c6"/>
              </a:solidFill>
              <a:ln>
                <a:noFill/>
              </a:ln>
            </p:spPr>
            <p:style>
              <a:lnRef idx="0"/>
              <a:fillRef idx="0"/>
              <a:effectRef idx="0"/>
              <a:fontRef idx="minor"/>
            </p:style>
          </p:sp>
          <p:sp>
            <p:nvSpPr>
              <p:cNvPr id="1285" name="CustomShape 75"/>
              <p:cNvSpPr/>
              <p:nvPr/>
            </p:nvSpPr>
            <p:spPr>
              <a:xfrm>
                <a:off x="10631160" y="6543720"/>
                <a:ext cx="54000" cy="10800"/>
              </a:xfrm>
              <a:prstGeom prst="ellipse">
                <a:avLst/>
              </a:prstGeom>
              <a:solidFill>
                <a:srgbClr val="969696"/>
              </a:solidFill>
              <a:ln>
                <a:noFill/>
              </a:ln>
            </p:spPr>
            <p:style>
              <a:lnRef idx="0"/>
              <a:fillRef idx="0"/>
              <a:effectRef idx="0"/>
              <a:fontRef idx="minor"/>
            </p:style>
          </p:sp>
          <p:sp>
            <p:nvSpPr>
              <p:cNvPr id="1286" name="CustomShape 76"/>
              <p:cNvSpPr/>
              <p:nvPr/>
            </p:nvSpPr>
            <p:spPr>
              <a:xfrm>
                <a:off x="10595520" y="6562440"/>
                <a:ext cx="55800" cy="12600"/>
              </a:xfrm>
              <a:prstGeom prst="ellipse">
                <a:avLst/>
              </a:prstGeom>
              <a:solidFill>
                <a:srgbClr val="969696"/>
              </a:solidFill>
              <a:ln>
                <a:noFill/>
              </a:ln>
            </p:spPr>
            <p:style>
              <a:lnRef idx="0"/>
              <a:fillRef idx="0"/>
              <a:effectRef idx="0"/>
              <a:fontRef idx="minor"/>
            </p:style>
          </p:sp>
          <p:sp>
            <p:nvSpPr>
              <p:cNvPr id="1287" name="CustomShape 77"/>
              <p:cNvSpPr/>
              <p:nvPr/>
            </p:nvSpPr>
            <p:spPr>
              <a:xfrm>
                <a:off x="10666800" y="6562440"/>
                <a:ext cx="55800" cy="12600"/>
              </a:xfrm>
              <a:prstGeom prst="ellipse">
                <a:avLst/>
              </a:prstGeom>
              <a:solidFill>
                <a:srgbClr val="969696"/>
              </a:solidFill>
              <a:ln>
                <a:noFill/>
              </a:ln>
            </p:spPr>
            <p:style>
              <a:lnRef idx="0"/>
              <a:fillRef idx="0"/>
              <a:effectRef idx="0"/>
              <a:fontRef idx="minor"/>
            </p:style>
          </p:sp>
          <p:sp>
            <p:nvSpPr>
              <p:cNvPr id="1288" name="CustomShape 78"/>
              <p:cNvSpPr/>
              <p:nvPr/>
            </p:nvSpPr>
            <p:spPr>
              <a:xfrm>
                <a:off x="10559880" y="6543720"/>
                <a:ext cx="54000" cy="10800"/>
              </a:xfrm>
              <a:prstGeom prst="ellipse">
                <a:avLst/>
              </a:prstGeom>
              <a:solidFill>
                <a:srgbClr val="969696"/>
              </a:solidFill>
              <a:ln>
                <a:noFill/>
              </a:ln>
            </p:spPr>
            <p:style>
              <a:lnRef idx="0"/>
              <a:fillRef idx="0"/>
              <a:effectRef idx="0"/>
              <a:fontRef idx="minor"/>
            </p:style>
          </p:sp>
          <p:sp>
            <p:nvSpPr>
              <p:cNvPr id="1289" name="CustomShape 79"/>
              <p:cNvSpPr/>
              <p:nvPr/>
            </p:nvSpPr>
            <p:spPr>
              <a:xfrm>
                <a:off x="10738080" y="6562440"/>
                <a:ext cx="54000" cy="12600"/>
              </a:xfrm>
              <a:prstGeom prst="ellipse">
                <a:avLst/>
              </a:prstGeom>
              <a:solidFill>
                <a:srgbClr val="969696"/>
              </a:solidFill>
              <a:ln>
                <a:noFill/>
              </a:ln>
            </p:spPr>
            <p:style>
              <a:lnRef idx="0"/>
              <a:fillRef idx="0"/>
              <a:effectRef idx="0"/>
              <a:fontRef idx="minor"/>
            </p:style>
          </p:sp>
          <p:sp>
            <p:nvSpPr>
              <p:cNvPr id="1290" name="CustomShape 80"/>
              <p:cNvSpPr/>
              <p:nvPr/>
            </p:nvSpPr>
            <p:spPr>
              <a:xfrm>
                <a:off x="10809000" y="6562440"/>
                <a:ext cx="54000" cy="12600"/>
              </a:xfrm>
              <a:prstGeom prst="ellipse">
                <a:avLst/>
              </a:prstGeom>
              <a:solidFill>
                <a:srgbClr val="969696"/>
              </a:solidFill>
              <a:ln>
                <a:noFill/>
              </a:ln>
            </p:spPr>
            <p:style>
              <a:lnRef idx="0"/>
              <a:fillRef idx="0"/>
              <a:effectRef idx="0"/>
              <a:fontRef idx="minor"/>
            </p:style>
          </p:sp>
          <p:sp>
            <p:nvSpPr>
              <p:cNvPr id="1291" name="CustomShape 81"/>
              <p:cNvSpPr/>
              <p:nvPr/>
            </p:nvSpPr>
            <p:spPr>
              <a:xfrm>
                <a:off x="10842840" y="6543720"/>
                <a:ext cx="54000" cy="10800"/>
              </a:xfrm>
              <a:prstGeom prst="ellipse">
                <a:avLst/>
              </a:prstGeom>
              <a:solidFill>
                <a:srgbClr val="969696"/>
              </a:solidFill>
              <a:ln>
                <a:noFill/>
              </a:ln>
            </p:spPr>
            <p:style>
              <a:lnRef idx="0"/>
              <a:fillRef idx="0"/>
              <a:effectRef idx="0"/>
              <a:fontRef idx="minor"/>
            </p:style>
          </p:sp>
          <p:sp>
            <p:nvSpPr>
              <p:cNvPr id="1292" name="CustomShape 82"/>
              <p:cNvSpPr/>
              <p:nvPr/>
            </p:nvSpPr>
            <p:spPr>
              <a:xfrm>
                <a:off x="10771560" y="6543720"/>
                <a:ext cx="55800" cy="10800"/>
              </a:xfrm>
              <a:prstGeom prst="ellipse">
                <a:avLst/>
              </a:prstGeom>
              <a:solidFill>
                <a:srgbClr val="969696"/>
              </a:solidFill>
              <a:ln>
                <a:noFill/>
              </a:ln>
            </p:spPr>
            <p:style>
              <a:lnRef idx="0"/>
              <a:fillRef idx="0"/>
              <a:effectRef idx="0"/>
              <a:fontRef idx="minor"/>
            </p:style>
          </p:sp>
          <p:sp>
            <p:nvSpPr>
              <p:cNvPr id="1293" name="CustomShape 83"/>
              <p:cNvSpPr/>
              <p:nvPr/>
            </p:nvSpPr>
            <p:spPr>
              <a:xfrm>
                <a:off x="10880280" y="6562440"/>
                <a:ext cx="54000" cy="12600"/>
              </a:xfrm>
              <a:prstGeom prst="ellipse">
                <a:avLst/>
              </a:prstGeom>
              <a:solidFill>
                <a:srgbClr val="0072c6"/>
              </a:solidFill>
              <a:ln>
                <a:noFill/>
              </a:ln>
            </p:spPr>
            <p:style>
              <a:lnRef idx="0"/>
              <a:fillRef idx="0"/>
              <a:effectRef idx="0"/>
              <a:fontRef idx="minor"/>
            </p:style>
          </p:sp>
          <p:sp>
            <p:nvSpPr>
              <p:cNvPr id="1294" name="CustomShape 84"/>
              <p:cNvSpPr/>
              <p:nvPr/>
            </p:nvSpPr>
            <p:spPr>
              <a:xfrm>
                <a:off x="11058120" y="6543720"/>
                <a:ext cx="54000" cy="10800"/>
              </a:xfrm>
              <a:prstGeom prst="ellipse">
                <a:avLst/>
              </a:prstGeom>
              <a:solidFill>
                <a:srgbClr val="0072c6"/>
              </a:solidFill>
              <a:ln>
                <a:noFill/>
              </a:ln>
            </p:spPr>
            <p:style>
              <a:lnRef idx="0"/>
              <a:fillRef idx="0"/>
              <a:effectRef idx="0"/>
              <a:fontRef idx="minor"/>
            </p:style>
          </p:sp>
          <p:sp>
            <p:nvSpPr>
              <p:cNvPr id="1295" name="CustomShape 85"/>
              <p:cNvSpPr/>
              <p:nvPr/>
            </p:nvSpPr>
            <p:spPr>
              <a:xfrm>
                <a:off x="10987200" y="6543720"/>
                <a:ext cx="52200" cy="10800"/>
              </a:xfrm>
              <a:prstGeom prst="ellipse">
                <a:avLst/>
              </a:prstGeom>
              <a:solidFill>
                <a:srgbClr val="969696"/>
              </a:solidFill>
              <a:ln>
                <a:noFill/>
              </a:ln>
            </p:spPr>
            <p:style>
              <a:lnRef idx="0"/>
              <a:fillRef idx="0"/>
              <a:effectRef idx="0"/>
              <a:fontRef idx="minor"/>
            </p:style>
          </p:sp>
          <p:sp>
            <p:nvSpPr>
              <p:cNvPr id="1296" name="CustomShape 86"/>
              <p:cNvSpPr/>
              <p:nvPr/>
            </p:nvSpPr>
            <p:spPr>
              <a:xfrm>
                <a:off x="10949760" y="6562440"/>
                <a:ext cx="55800" cy="12600"/>
              </a:xfrm>
              <a:prstGeom prst="ellipse">
                <a:avLst/>
              </a:prstGeom>
              <a:solidFill>
                <a:srgbClr val="969696"/>
              </a:solidFill>
              <a:ln>
                <a:noFill/>
              </a:ln>
            </p:spPr>
            <p:style>
              <a:lnRef idx="0"/>
              <a:fillRef idx="0"/>
              <a:effectRef idx="0"/>
              <a:fontRef idx="minor"/>
            </p:style>
          </p:sp>
          <p:sp>
            <p:nvSpPr>
              <p:cNvPr id="1297" name="CustomShape 87"/>
              <p:cNvSpPr/>
              <p:nvPr/>
            </p:nvSpPr>
            <p:spPr>
              <a:xfrm>
                <a:off x="11020680" y="6562440"/>
                <a:ext cx="54000" cy="12600"/>
              </a:xfrm>
              <a:prstGeom prst="ellipse">
                <a:avLst/>
              </a:prstGeom>
              <a:solidFill>
                <a:srgbClr val="969696"/>
              </a:solidFill>
              <a:ln>
                <a:noFill/>
              </a:ln>
            </p:spPr>
            <p:style>
              <a:lnRef idx="0"/>
              <a:fillRef idx="0"/>
              <a:effectRef idx="0"/>
              <a:fontRef idx="minor"/>
            </p:style>
          </p:sp>
          <p:sp>
            <p:nvSpPr>
              <p:cNvPr id="1298" name="CustomShape 88"/>
              <p:cNvSpPr/>
              <p:nvPr/>
            </p:nvSpPr>
            <p:spPr>
              <a:xfrm>
                <a:off x="11091960" y="6562440"/>
                <a:ext cx="54000" cy="12600"/>
              </a:xfrm>
              <a:prstGeom prst="ellipse">
                <a:avLst/>
              </a:prstGeom>
              <a:solidFill>
                <a:srgbClr val="969696"/>
              </a:solidFill>
              <a:ln>
                <a:noFill/>
              </a:ln>
            </p:spPr>
            <p:style>
              <a:lnRef idx="0"/>
              <a:fillRef idx="0"/>
              <a:effectRef idx="0"/>
              <a:fontRef idx="minor"/>
            </p:style>
          </p:sp>
          <p:sp>
            <p:nvSpPr>
              <p:cNvPr id="1299" name="CustomShape 89"/>
              <p:cNvSpPr/>
              <p:nvPr/>
            </p:nvSpPr>
            <p:spPr>
              <a:xfrm>
                <a:off x="10914120" y="6543720"/>
                <a:ext cx="54000" cy="10800"/>
              </a:xfrm>
              <a:prstGeom prst="ellipse">
                <a:avLst/>
              </a:prstGeom>
              <a:solidFill>
                <a:srgbClr val="969696"/>
              </a:solidFill>
              <a:ln>
                <a:noFill/>
              </a:ln>
            </p:spPr>
            <p:style>
              <a:lnRef idx="0"/>
              <a:fillRef idx="0"/>
              <a:effectRef idx="0"/>
              <a:fontRef idx="minor"/>
            </p:style>
          </p:sp>
          <p:sp>
            <p:nvSpPr>
              <p:cNvPr id="1300" name="CustomShape 90"/>
              <p:cNvSpPr/>
              <p:nvPr/>
            </p:nvSpPr>
            <p:spPr>
              <a:xfrm>
                <a:off x="10509480" y="6380640"/>
                <a:ext cx="168120" cy="35280"/>
              </a:xfrm>
              <a:prstGeom prst="ellipse">
                <a:avLst/>
              </a:prstGeom>
              <a:solidFill>
                <a:srgbClr val="d2d2d2"/>
              </a:solidFill>
              <a:ln>
                <a:noFill/>
              </a:ln>
            </p:spPr>
            <p:style>
              <a:lnRef idx="0"/>
              <a:fillRef idx="0"/>
              <a:effectRef idx="0"/>
              <a:fontRef idx="minor"/>
            </p:style>
          </p:sp>
          <p:sp>
            <p:nvSpPr>
              <p:cNvPr id="1301" name="CustomShape 91"/>
              <p:cNvSpPr/>
              <p:nvPr/>
            </p:nvSpPr>
            <p:spPr>
              <a:xfrm>
                <a:off x="10247040" y="5704560"/>
                <a:ext cx="681480" cy="475560"/>
              </a:xfrm>
              <a:custGeom>
                <a:avLst/>
                <a:gdLst/>
                <a:ahLst/>
                <a:rect l="l" t="t" r="r" b="b"/>
                <a:pathLst>
                  <a:path w="260" h="181">
                    <a:moveTo>
                      <a:pt x="255" y="181"/>
                    </a:moveTo>
                    <a:cubicBezTo>
                      <a:pt x="258" y="181"/>
                      <a:pt x="260" y="178"/>
                      <a:pt x="260" y="176"/>
                    </a:cubicBezTo>
                    <a:cubicBezTo>
                      <a:pt x="260" y="5"/>
                      <a:pt x="260" y="5"/>
                      <a:pt x="260" y="5"/>
                    </a:cubicBezTo>
                    <a:cubicBezTo>
                      <a:pt x="260" y="3"/>
                      <a:pt x="258" y="0"/>
                      <a:pt x="255" y="0"/>
                    </a:cubicBezTo>
                    <a:cubicBezTo>
                      <a:pt x="5" y="0"/>
                      <a:pt x="5" y="0"/>
                      <a:pt x="5" y="0"/>
                    </a:cubicBezTo>
                    <a:cubicBezTo>
                      <a:pt x="2" y="0"/>
                      <a:pt x="0" y="3"/>
                      <a:pt x="0" y="5"/>
                    </a:cubicBezTo>
                    <a:cubicBezTo>
                      <a:pt x="0" y="176"/>
                      <a:pt x="0" y="176"/>
                      <a:pt x="0" y="176"/>
                    </a:cubicBezTo>
                    <a:cubicBezTo>
                      <a:pt x="0" y="178"/>
                      <a:pt x="2" y="181"/>
                      <a:pt x="5" y="181"/>
                    </a:cubicBezTo>
                    <a:lnTo>
                      <a:pt x="255" y="181"/>
                    </a:lnTo>
                    <a:close/>
                  </a:path>
                </a:pathLst>
              </a:custGeom>
              <a:solidFill>
                <a:srgbClr val="002050"/>
              </a:solidFill>
              <a:ln>
                <a:noFill/>
              </a:ln>
            </p:spPr>
            <p:style>
              <a:lnRef idx="0"/>
              <a:fillRef idx="0"/>
              <a:effectRef idx="0"/>
              <a:fontRef idx="minor"/>
            </p:style>
          </p:sp>
          <p:sp>
            <p:nvSpPr>
              <p:cNvPr id="1302" name="CustomShape 92"/>
              <p:cNvSpPr/>
              <p:nvPr/>
            </p:nvSpPr>
            <p:spPr>
              <a:xfrm>
                <a:off x="10267560" y="5726880"/>
                <a:ext cx="640440" cy="361080"/>
              </a:xfrm>
              <a:prstGeom prst="rect">
                <a:avLst/>
              </a:prstGeom>
              <a:solidFill>
                <a:srgbClr val="f5f5f5"/>
              </a:solidFill>
              <a:ln>
                <a:noFill/>
              </a:ln>
            </p:spPr>
            <p:style>
              <a:lnRef idx="0"/>
              <a:fillRef idx="0"/>
              <a:effectRef idx="0"/>
              <a:fontRef idx="minor"/>
            </p:style>
          </p:sp>
          <p:sp>
            <p:nvSpPr>
              <p:cNvPr id="1303" name="CustomShape 93"/>
              <p:cNvSpPr/>
              <p:nvPr/>
            </p:nvSpPr>
            <p:spPr>
              <a:xfrm>
                <a:off x="9456480" y="5652000"/>
                <a:ext cx="48240" cy="606600"/>
              </a:xfrm>
              <a:custGeom>
                <a:avLst/>
                <a:gdLst/>
                <a:ahLst/>
                <a:rect l="l" t="t" r="r" b="b"/>
                <a:pathLst>
                  <a:path w="26" h="324">
                    <a:moveTo>
                      <a:pt x="0" y="321"/>
                    </a:moveTo>
                    <a:lnTo>
                      <a:pt x="26" y="324"/>
                    </a:lnTo>
                    <a:lnTo>
                      <a:pt x="26" y="0"/>
                    </a:lnTo>
                    <a:lnTo>
                      <a:pt x="0" y="3"/>
                    </a:lnTo>
                    <a:lnTo>
                      <a:pt x="0" y="321"/>
                    </a:lnTo>
                    <a:close/>
                  </a:path>
                </a:pathLst>
              </a:custGeom>
              <a:solidFill>
                <a:srgbClr val="d2d2d2"/>
              </a:solidFill>
              <a:ln>
                <a:noFill/>
              </a:ln>
            </p:spPr>
            <p:style>
              <a:lnRef idx="0"/>
              <a:fillRef idx="0"/>
              <a:effectRef idx="0"/>
              <a:fontRef idx="minor"/>
            </p:style>
          </p:sp>
          <p:sp>
            <p:nvSpPr>
              <p:cNvPr id="1304" name="CustomShape 94"/>
              <p:cNvSpPr/>
              <p:nvPr/>
            </p:nvSpPr>
            <p:spPr>
              <a:xfrm>
                <a:off x="9492120" y="5652000"/>
                <a:ext cx="705960" cy="606600"/>
              </a:xfrm>
              <a:custGeom>
                <a:avLst/>
                <a:gdLst/>
                <a:ahLst/>
                <a:rect l="l" t="t" r="r" b="b"/>
                <a:pathLst>
                  <a:path w="269" h="231">
                    <a:moveTo>
                      <a:pt x="264" y="204"/>
                    </a:moveTo>
                    <a:cubicBezTo>
                      <a:pt x="267" y="204"/>
                      <a:pt x="269" y="201"/>
                      <a:pt x="269" y="199"/>
                    </a:cubicBezTo>
                    <a:cubicBezTo>
                      <a:pt x="269" y="22"/>
                      <a:pt x="269" y="22"/>
                      <a:pt x="269" y="22"/>
                    </a:cubicBezTo>
                    <a:cubicBezTo>
                      <a:pt x="269" y="20"/>
                      <a:pt x="267" y="17"/>
                      <a:pt x="264" y="17"/>
                    </a:cubicBezTo>
                    <a:cubicBezTo>
                      <a:pt x="5" y="0"/>
                      <a:pt x="5" y="0"/>
                      <a:pt x="5" y="0"/>
                    </a:cubicBezTo>
                    <a:cubicBezTo>
                      <a:pt x="2" y="0"/>
                      <a:pt x="0" y="3"/>
                      <a:pt x="0" y="6"/>
                    </a:cubicBezTo>
                    <a:cubicBezTo>
                      <a:pt x="0" y="225"/>
                      <a:pt x="0" y="225"/>
                      <a:pt x="0" y="225"/>
                    </a:cubicBezTo>
                    <a:cubicBezTo>
                      <a:pt x="0" y="228"/>
                      <a:pt x="2" y="231"/>
                      <a:pt x="5" y="231"/>
                    </a:cubicBezTo>
                    <a:lnTo>
                      <a:pt x="264" y="204"/>
                    </a:lnTo>
                    <a:close/>
                  </a:path>
                </a:pathLst>
              </a:custGeom>
              <a:solidFill>
                <a:srgbClr val="0072c6"/>
              </a:solidFill>
              <a:ln>
                <a:noFill/>
              </a:ln>
            </p:spPr>
            <p:style>
              <a:lnRef idx="0"/>
              <a:fillRef idx="0"/>
              <a:effectRef idx="0"/>
              <a:fontRef idx="minor"/>
            </p:style>
          </p:sp>
          <p:sp>
            <p:nvSpPr>
              <p:cNvPr id="1305" name="CustomShape 95"/>
              <p:cNvSpPr/>
              <p:nvPr/>
            </p:nvSpPr>
            <p:spPr>
              <a:xfrm>
                <a:off x="9522000" y="5681880"/>
                <a:ext cx="655200" cy="471600"/>
              </a:xfrm>
              <a:custGeom>
                <a:avLst/>
                <a:gdLst/>
                <a:ahLst/>
                <a:rect l="l" t="t" r="r" b="b"/>
                <a:pathLst>
                  <a:path w="350" h="252">
                    <a:moveTo>
                      <a:pt x="350" y="222"/>
                    </a:moveTo>
                    <a:lnTo>
                      <a:pt x="0" y="252"/>
                    </a:lnTo>
                    <a:lnTo>
                      <a:pt x="0" y="0"/>
                    </a:lnTo>
                    <a:lnTo>
                      <a:pt x="350" y="19"/>
                    </a:lnTo>
                    <a:lnTo>
                      <a:pt x="350" y="222"/>
                    </a:lnTo>
                    <a:close/>
                  </a:path>
                </a:pathLst>
              </a:custGeom>
              <a:solidFill>
                <a:srgbClr val="f5f5f5"/>
              </a:solidFill>
              <a:ln>
                <a:noFill/>
              </a:ln>
            </p:spPr>
            <p:style>
              <a:lnRef idx="0"/>
              <a:fillRef idx="0"/>
              <a:effectRef idx="0"/>
              <a:fontRef idx="minor"/>
            </p:style>
          </p:sp>
          <p:sp>
            <p:nvSpPr>
              <p:cNvPr id="1306" name="CustomShape 96"/>
              <p:cNvSpPr/>
              <p:nvPr/>
            </p:nvSpPr>
            <p:spPr>
              <a:xfrm>
                <a:off x="11670840" y="5652000"/>
                <a:ext cx="50400" cy="606600"/>
              </a:xfrm>
              <a:custGeom>
                <a:avLst/>
                <a:gdLst/>
                <a:ahLst/>
                <a:rect l="l" t="t" r="r" b="b"/>
                <a:pathLst>
                  <a:path w="27" h="324">
                    <a:moveTo>
                      <a:pt x="27" y="321"/>
                    </a:moveTo>
                    <a:lnTo>
                      <a:pt x="0" y="324"/>
                    </a:lnTo>
                    <a:lnTo>
                      <a:pt x="0" y="0"/>
                    </a:lnTo>
                    <a:lnTo>
                      <a:pt x="27" y="3"/>
                    </a:lnTo>
                    <a:lnTo>
                      <a:pt x="27" y="321"/>
                    </a:lnTo>
                    <a:close/>
                  </a:path>
                </a:pathLst>
              </a:custGeom>
              <a:solidFill>
                <a:srgbClr val="d2d2d2"/>
              </a:solidFill>
              <a:ln>
                <a:noFill/>
              </a:ln>
            </p:spPr>
            <p:style>
              <a:lnRef idx="0"/>
              <a:fillRef idx="0"/>
              <a:effectRef idx="0"/>
              <a:fontRef idx="minor"/>
            </p:style>
          </p:sp>
          <p:sp>
            <p:nvSpPr>
              <p:cNvPr id="1307" name="CustomShape 97"/>
              <p:cNvSpPr/>
              <p:nvPr/>
            </p:nvSpPr>
            <p:spPr>
              <a:xfrm>
                <a:off x="10979640" y="5652000"/>
                <a:ext cx="704160" cy="606600"/>
              </a:xfrm>
              <a:custGeom>
                <a:avLst/>
                <a:gdLst/>
                <a:ahLst/>
                <a:rect l="l" t="t" r="r" b="b"/>
                <a:pathLst>
                  <a:path w="269" h="231">
                    <a:moveTo>
                      <a:pt x="5" y="204"/>
                    </a:moveTo>
                    <a:cubicBezTo>
                      <a:pt x="3" y="204"/>
                      <a:pt x="0" y="201"/>
                      <a:pt x="0" y="199"/>
                    </a:cubicBezTo>
                    <a:cubicBezTo>
                      <a:pt x="0" y="22"/>
                      <a:pt x="0" y="22"/>
                      <a:pt x="0" y="22"/>
                    </a:cubicBezTo>
                    <a:cubicBezTo>
                      <a:pt x="0" y="20"/>
                      <a:pt x="3" y="17"/>
                      <a:pt x="5" y="17"/>
                    </a:cubicBezTo>
                    <a:cubicBezTo>
                      <a:pt x="264" y="0"/>
                      <a:pt x="264" y="0"/>
                      <a:pt x="264" y="0"/>
                    </a:cubicBezTo>
                    <a:cubicBezTo>
                      <a:pt x="267" y="0"/>
                      <a:pt x="269" y="3"/>
                      <a:pt x="269" y="6"/>
                    </a:cubicBezTo>
                    <a:cubicBezTo>
                      <a:pt x="269" y="225"/>
                      <a:pt x="269" y="225"/>
                      <a:pt x="269" y="225"/>
                    </a:cubicBezTo>
                    <a:cubicBezTo>
                      <a:pt x="269" y="228"/>
                      <a:pt x="267" y="231"/>
                      <a:pt x="264" y="231"/>
                    </a:cubicBezTo>
                    <a:lnTo>
                      <a:pt x="5" y="204"/>
                    </a:lnTo>
                    <a:close/>
                  </a:path>
                </a:pathLst>
              </a:custGeom>
              <a:solidFill>
                <a:srgbClr val="68217a"/>
              </a:solidFill>
              <a:ln>
                <a:noFill/>
              </a:ln>
            </p:spPr>
            <p:style>
              <a:lnRef idx="0"/>
              <a:fillRef idx="0"/>
              <a:effectRef idx="0"/>
              <a:fontRef idx="minor"/>
            </p:style>
          </p:sp>
          <p:sp>
            <p:nvSpPr>
              <p:cNvPr id="1308" name="CustomShape 98"/>
              <p:cNvSpPr/>
              <p:nvPr/>
            </p:nvSpPr>
            <p:spPr>
              <a:xfrm>
                <a:off x="11001960" y="5681880"/>
                <a:ext cx="655200" cy="471600"/>
              </a:xfrm>
              <a:custGeom>
                <a:avLst/>
                <a:gdLst/>
                <a:ahLst/>
                <a:rect l="l" t="t" r="r" b="b"/>
                <a:pathLst>
                  <a:path w="350" h="252">
                    <a:moveTo>
                      <a:pt x="0" y="222"/>
                    </a:moveTo>
                    <a:lnTo>
                      <a:pt x="350" y="252"/>
                    </a:lnTo>
                    <a:lnTo>
                      <a:pt x="350" y="0"/>
                    </a:lnTo>
                    <a:lnTo>
                      <a:pt x="0" y="19"/>
                    </a:lnTo>
                    <a:lnTo>
                      <a:pt x="0" y="222"/>
                    </a:lnTo>
                    <a:close/>
                  </a:path>
                </a:pathLst>
              </a:custGeom>
              <a:solidFill>
                <a:srgbClr val="f5f5f5"/>
              </a:solidFill>
              <a:ln>
                <a:noFill/>
              </a:ln>
            </p:spPr>
            <p:style>
              <a:lnRef idx="0"/>
              <a:fillRef idx="0"/>
              <a:effectRef idx="0"/>
              <a:fontRef idx="minor"/>
            </p:style>
          </p:sp>
          <p:sp>
            <p:nvSpPr>
              <p:cNvPr id="1309" name="CustomShape 99"/>
              <p:cNvSpPr/>
              <p:nvPr/>
            </p:nvSpPr>
            <p:spPr>
              <a:xfrm>
                <a:off x="9565200" y="5976000"/>
                <a:ext cx="35280" cy="130680"/>
              </a:xfrm>
              <a:custGeom>
                <a:avLst/>
                <a:gdLst/>
                <a:ahLst/>
                <a:rect l="l" t="t" r="r" b="b"/>
                <a:pathLst>
                  <a:path w="19" h="70">
                    <a:moveTo>
                      <a:pt x="19" y="0"/>
                    </a:moveTo>
                    <a:lnTo>
                      <a:pt x="19" y="68"/>
                    </a:lnTo>
                    <a:lnTo>
                      <a:pt x="0" y="70"/>
                    </a:lnTo>
                    <a:lnTo>
                      <a:pt x="0" y="1"/>
                    </a:lnTo>
                    <a:lnTo>
                      <a:pt x="19" y="0"/>
                    </a:lnTo>
                    <a:close/>
                  </a:path>
                </a:pathLst>
              </a:custGeom>
              <a:solidFill>
                <a:srgbClr val="0072c6"/>
              </a:solidFill>
              <a:ln>
                <a:noFill/>
              </a:ln>
            </p:spPr>
            <p:style>
              <a:lnRef idx="0"/>
              <a:fillRef idx="0"/>
              <a:effectRef idx="0"/>
              <a:fontRef idx="minor"/>
            </p:style>
          </p:sp>
          <p:sp>
            <p:nvSpPr>
              <p:cNvPr id="1310" name="CustomShape 100"/>
              <p:cNvSpPr/>
              <p:nvPr/>
            </p:nvSpPr>
            <p:spPr>
              <a:xfrm>
                <a:off x="10041120" y="5822640"/>
                <a:ext cx="91440" cy="42840"/>
              </a:xfrm>
              <a:custGeom>
                <a:avLst/>
                <a:gdLst/>
                <a:ahLst/>
                <a:rect l="l" t="t" r="r" b="b"/>
                <a:pathLst>
                  <a:path w="35" h="16">
                    <a:moveTo>
                      <a:pt x="33" y="0"/>
                    </a:moveTo>
                    <a:cubicBezTo>
                      <a:pt x="33" y="1"/>
                      <a:pt x="34" y="3"/>
                      <a:pt x="34" y="4"/>
                    </a:cubicBezTo>
                    <a:cubicBezTo>
                      <a:pt x="34" y="5"/>
                      <a:pt x="35" y="7"/>
                      <a:pt x="35" y="8"/>
                    </a:cubicBezTo>
                    <a:cubicBezTo>
                      <a:pt x="35" y="9"/>
                      <a:pt x="35" y="11"/>
                      <a:pt x="35" y="12"/>
                    </a:cubicBezTo>
                    <a:cubicBezTo>
                      <a:pt x="35" y="13"/>
                      <a:pt x="35" y="15"/>
                      <a:pt x="35" y="16"/>
                    </a:cubicBezTo>
                    <a:cubicBezTo>
                      <a:pt x="0" y="16"/>
                      <a:pt x="0" y="16"/>
                      <a:pt x="0" y="16"/>
                    </a:cubicBezTo>
                    <a:lnTo>
                      <a:pt x="33" y="0"/>
                    </a:lnTo>
                    <a:close/>
                  </a:path>
                </a:pathLst>
              </a:custGeom>
              <a:solidFill>
                <a:srgbClr val="0072c6"/>
              </a:solidFill>
              <a:ln>
                <a:noFill/>
              </a:ln>
            </p:spPr>
            <p:style>
              <a:lnRef idx="0"/>
              <a:fillRef idx="0"/>
              <a:effectRef idx="0"/>
              <a:fontRef idx="minor"/>
            </p:style>
          </p:sp>
          <p:sp>
            <p:nvSpPr>
              <p:cNvPr id="1311" name="CustomShape 101"/>
              <p:cNvSpPr/>
              <p:nvPr/>
            </p:nvSpPr>
            <p:spPr>
              <a:xfrm>
                <a:off x="10041120" y="5781240"/>
                <a:ext cx="85680" cy="83880"/>
              </a:xfrm>
              <a:custGeom>
                <a:avLst/>
                <a:gdLst/>
                <a:ahLst/>
                <a:rect l="l" t="t" r="r" b="b"/>
                <a:pathLst>
                  <a:path w="33" h="32">
                    <a:moveTo>
                      <a:pt x="24" y="0"/>
                    </a:moveTo>
                    <a:cubicBezTo>
                      <a:pt x="25" y="1"/>
                      <a:pt x="26" y="3"/>
                      <a:pt x="27" y="4"/>
                    </a:cubicBezTo>
                    <a:cubicBezTo>
                      <a:pt x="28" y="5"/>
                      <a:pt x="29" y="6"/>
                      <a:pt x="29" y="8"/>
                    </a:cubicBezTo>
                    <a:cubicBezTo>
                      <a:pt x="30" y="9"/>
                      <a:pt x="31" y="10"/>
                      <a:pt x="31" y="12"/>
                    </a:cubicBezTo>
                    <a:cubicBezTo>
                      <a:pt x="32" y="13"/>
                      <a:pt x="32" y="15"/>
                      <a:pt x="33" y="16"/>
                    </a:cubicBezTo>
                    <a:cubicBezTo>
                      <a:pt x="0" y="32"/>
                      <a:pt x="0" y="32"/>
                      <a:pt x="0" y="32"/>
                    </a:cubicBezTo>
                    <a:lnTo>
                      <a:pt x="24" y="0"/>
                    </a:lnTo>
                    <a:close/>
                  </a:path>
                </a:pathLst>
              </a:custGeom>
              <a:solidFill>
                <a:srgbClr val="002050"/>
              </a:solidFill>
              <a:ln>
                <a:noFill/>
              </a:ln>
            </p:spPr>
            <p:style>
              <a:lnRef idx="0"/>
              <a:fillRef idx="0"/>
              <a:effectRef idx="0"/>
              <a:fontRef idx="minor"/>
            </p:style>
          </p:sp>
          <p:sp>
            <p:nvSpPr>
              <p:cNvPr id="1312" name="CustomShape 102"/>
              <p:cNvSpPr/>
              <p:nvPr/>
            </p:nvSpPr>
            <p:spPr>
              <a:xfrm>
                <a:off x="9996120" y="5865480"/>
                <a:ext cx="136440" cy="113760"/>
              </a:xfrm>
              <a:custGeom>
                <a:avLst/>
                <a:gdLst/>
                <a:ahLst/>
                <a:rect l="l" t="t" r="r" b="b"/>
                <a:pathLst>
                  <a:path w="52" h="44">
                    <a:moveTo>
                      <a:pt x="17" y="0"/>
                    </a:moveTo>
                    <a:cubicBezTo>
                      <a:pt x="52" y="0"/>
                      <a:pt x="52" y="0"/>
                      <a:pt x="52" y="0"/>
                    </a:cubicBezTo>
                    <a:cubicBezTo>
                      <a:pt x="52" y="6"/>
                      <a:pt x="52" y="12"/>
                      <a:pt x="50" y="17"/>
                    </a:cubicBezTo>
                    <a:cubicBezTo>
                      <a:pt x="48" y="22"/>
                      <a:pt x="46" y="26"/>
                      <a:pt x="42" y="30"/>
                    </a:cubicBezTo>
                    <a:cubicBezTo>
                      <a:pt x="39" y="34"/>
                      <a:pt x="35" y="38"/>
                      <a:pt x="31" y="40"/>
                    </a:cubicBezTo>
                    <a:cubicBezTo>
                      <a:pt x="27" y="42"/>
                      <a:pt x="22" y="44"/>
                      <a:pt x="17" y="44"/>
                    </a:cubicBezTo>
                    <a:cubicBezTo>
                      <a:pt x="15" y="44"/>
                      <a:pt x="14" y="44"/>
                      <a:pt x="12" y="44"/>
                    </a:cubicBezTo>
                    <a:cubicBezTo>
                      <a:pt x="11" y="43"/>
                      <a:pt x="9" y="43"/>
                      <a:pt x="8" y="43"/>
                    </a:cubicBezTo>
                    <a:cubicBezTo>
                      <a:pt x="6" y="42"/>
                      <a:pt x="5" y="42"/>
                      <a:pt x="4" y="41"/>
                    </a:cubicBezTo>
                    <a:cubicBezTo>
                      <a:pt x="2" y="41"/>
                      <a:pt x="1" y="40"/>
                      <a:pt x="0" y="39"/>
                    </a:cubicBezTo>
                    <a:lnTo>
                      <a:pt x="17" y="0"/>
                    </a:lnTo>
                    <a:close/>
                  </a:path>
                </a:pathLst>
              </a:custGeom>
              <a:solidFill>
                <a:srgbClr val="00bcf2"/>
              </a:solidFill>
              <a:ln>
                <a:noFill/>
              </a:ln>
            </p:spPr>
            <p:style>
              <a:lnRef idx="0"/>
              <a:fillRef idx="0"/>
              <a:effectRef idx="0"/>
              <a:fontRef idx="minor"/>
            </p:style>
          </p:sp>
          <p:sp>
            <p:nvSpPr>
              <p:cNvPr id="1313" name="CustomShape 103"/>
              <p:cNvSpPr/>
              <p:nvPr/>
            </p:nvSpPr>
            <p:spPr>
              <a:xfrm>
                <a:off x="10041120" y="5865480"/>
                <a:ext cx="91440" cy="113760"/>
              </a:xfrm>
              <a:custGeom>
                <a:avLst/>
                <a:gdLst/>
                <a:ahLst/>
                <a:rect l="l" t="t" r="r" b="b"/>
                <a:pathLst>
                  <a:path w="35" h="44">
                    <a:moveTo>
                      <a:pt x="35" y="0"/>
                    </a:moveTo>
                    <a:cubicBezTo>
                      <a:pt x="35" y="6"/>
                      <a:pt x="35" y="12"/>
                      <a:pt x="33" y="17"/>
                    </a:cubicBezTo>
                    <a:cubicBezTo>
                      <a:pt x="31" y="22"/>
                      <a:pt x="29" y="26"/>
                      <a:pt x="25" y="30"/>
                    </a:cubicBezTo>
                    <a:cubicBezTo>
                      <a:pt x="22" y="34"/>
                      <a:pt x="18" y="38"/>
                      <a:pt x="14" y="40"/>
                    </a:cubicBezTo>
                    <a:cubicBezTo>
                      <a:pt x="10" y="42"/>
                      <a:pt x="5" y="44"/>
                      <a:pt x="0" y="44"/>
                    </a:cubicBezTo>
                    <a:cubicBezTo>
                      <a:pt x="5" y="44"/>
                      <a:pt x="10" y="42"/>
                      <a:pt x="14" y="40"/>
                    </a:cubicBezTo>
                    <a:cubicBezTo>
                      <a:pt x="18" y="38"/>
                      <a:pt x="22" y="34"/>
                      <a:pt x="25" y="30"/>
                    </a:cubicBezTo>
                    <a:cubicBezTo>
                      <a:pt x="29" y="26"/>
                      <a:pt x="31" y="22"/>
                      <a:pt x="33" y="17"/>
                    </a:cubicBezTo>
                    <a:cubicBezTo>
                      <a:pt x="35" y="12"/>
                      <a:pt x="35" y="6"/>
                      <a:pt x="35" y="0"/>
                    </a:cubicBezTo>
                    <a:close/>
                  </a:path>
                </a:pathLst>
              </a:custGeom>
              <a:solidFill>
                <a:srgbClr val="00bcf2"/>
              </a:solidFill>
              <a:ln>
                <a:noFill/>
              </a:ln>
            </p:spPr>
            <p:style>
              <a:lnRef idx="0"/>
              <a:fillRef idx="0"/>
              <a:effectRef idx="0"/>
              <a:fontRef idx="minor"/>
            </p:style>
          </p:sp>
          <p:sp>
            <p:nvSpPr>
              <p:cNvPr id="1314" name="CustomShape 104"/>
              <p:cNvSpPr/>
              <p:nvPr/>
            </p:nvSpPr>
            <p:spPr>
              <a:xfrm>
                <a:off x="10041120" y="5747400"/>
                <a:ext cx="61560" cy="33480"/>
              </a:xfrm>
              <a:custGeom>
                <a:avLst/>
                <a:gdLst/>
                <a:ahLst/>
                <a:rect l="l" t="t" r="r" b="b"/>
                <a:pathLst>
                  <a:path w="24" h="13">
                    <a:moveTo>
                      <a:pt x="0" y="0"/>
                    </a:moveTo>
                    <a:cubicBezTo>
                      <a:pt x="2" y="0"/>
                      <a:pt x="5" y="1"/>
                      <a:pt x="7" y="2"/>
                    </a:cubicBezTo>
                    <a:cubicBezTo>
                      <a:pt x="9" y="2"/>
                      <a:pt x="11" y="3"/>
                      <a:pt x="13" y="4"/>
                    </a:cubicBezTo>
                    <a:cubicBezTo>
                      <a:pt x="15" y="5"/>
                      <a:pt x="17" y="7"/>
                      <a:pt x="19" y="8"/>
                    </a:cubicBezTo>
                    <a:cubicBezTo>
                      <a:pt x="21" y="10"/>
                      <a:pt x="23" y="11"/>
                      <a:pt x="24" y="13"/>
                    </a:cubicBezTo>
                    <a:cubicBezTo>
                      <a:pt x="23" y="11"/>
                      <a:pt x="21" y="10"/>
                      <a:pt x="19" y="8"/>
                    </a:cubicBezTo>
                    <a:cubicBezTo>
                      <a:pt x="17" y="7"/>
                      <a:pt x="15" y="5"/>
                      <a:pt x="13" y="4"/>
                    </a:cubicBezTo>
                    <a:cubicBezTo>
                      <a:pt x="11" y="3"/>
                      <a:pt x="9" y="2"/>
                      <a:pt x="7" y="2"/>
                    </a:cubicBezTo>
                    <a:cubicBezTo>
                      <a:pt x="5" y="1"/>
                      <a:pt x="2" y="0"/>
                      <a:pt x="0" y="0"/>
                    </a:cubicBezTo>
                    <a:close/>
                  </a:path>
                </a:pathLst>
              </a:custGeom>
              <a:solidFill>
                <a:srgbClr val="68217a"/>
              </a:solidFill>
              <a:ln>
                <a:noFill/>
              </a:ln>
            </p:spPr>
            <p:style>
              <a:lnRef idx="0"/>
              <a:fillRef idx="0"/>
              <a:effectRef idx="0"/>
              <a:fontRef idx="minor"/>
            </p:style>
          </p:sp>
          <p:sp>
            <p:nvSpPr>
              <p:cNvPr id="1315" name="CustomShape 105"/>
              <p:cNvSpPr/>
              <p:nvPr/>
            </p:nvSpPr>
            <p:spPr>
              <a:xfrm>
                <a:off x="9997920" y="5747400"/>
                <a:ext cx="104400" cy="117720"/>
              </a:xfrm>
              <a:custGeom>
                <a:avLst/>
                <a:gdLst/>
                <a:ahLst/>
                <a:rect l="l" t="t" r="r" b="b"/>
                <a:pathLst>
                  <a:path w="40" h="45">
                    <a:moveTo>
                      <a:pt x="16" y="0"/>
                    </a:moveTo>
                    <a:cubicBezTo>
                      <a:pt x="18" y="0"/>
                      <a:pt x="21" y="1"/>
                      <a:pt x="23" y="2"/>
                    </a:cubicBezTo>
                    <a:cubicBezTo>
                      <a:pt x="25" y="2"/>
                      <a:pt x="27" y="3"/>
                      <a:pt x="29" y="4"/>
                    </a:cubicBezTo>
                    <a:cubicBezTo>
                      <a:pt x="31" y="5"/>
                      <a:pt x="33" y="7"/>
                      <a:pt x="35" y="8"/>
                    </a:cubicBezTo>
                    <a:cubicBezTo>
                      <a:pt x="37" y="10"/>
                      <a:pt x="39" y="11"/>
                      <a:pt x="40" y="13"/>
                    </a:cubicBezTo>
                    <a:cubicBezTo>
                      <a:pt x="16" y="45"/>
                      <a:pt x="16" y="45"/>
                      <a:pt x="16" y="45"/>
                    </a:cubicBezTo>
                    <a:cubicBezTo>
                      <a:pt x="0" y="3"/>
                      <a:pt x="0" y="3"/>
                      <a:pt x="0" y="3"/>
                    </a:cubicBezTo>
                    <a:cubicBezTo>
                      <a:pt x="1" y="3"/>
                      <a:pt x="2" y="2"/>
                      <a:pt x="3" y="2"/>
                    </a:cubicBezTo>
                    <a:cubicBezTo>
                      <a:pt x="5" y="1"/>
                      <a:pt x="6" y="1"/>
                      <a:pt x="8" y="1"/>
                    </a:cubicBezTo>
                    <a:cubicBezTo>
                      <a:pt x="9" y="0"/>
                      <a:pt x="10" y="0"/>
                      <a:pt x="12" y="0"/>
                    </a:cubicBezTo>
                    <a:cubicBezTo>
                      <a:pt x="13" y="0"/>
                      <a:pt x="14" y="0"/>
                      <a:pt x="16" y="0"/>
                    </a:cubicBezTo>
                    <a:close/>
                  </a:path>
                </a:pathLst>
              </a:custGeom>
              <a:solidFill>
                <a:srgbClr val="68217a"/>
              </a:solidFill>
              <a:ln>
                <a:noFill/>
              </a:ln>
            </p:spPr>
            <p:style>
              <a:lnRef idx="0"/>
              <a:fillRef idx="0"/>
              <a:effectRef idx="0"/>
              <a:fontRef idx="minor"/>
            </p:style>
          </p:sp>
          <p:sp>
            <p:nvSpPr>
              <p:cNvPr id="1316" name="CustomShape 106"/>
              <p:cNvSpPr/>
              <p:nvPr/>
            </p:nvSpPr>
            <p:spPr>
              <a:xfrm>
                <a:off x="9968040" y="5865480"/>
                <a:ext cx="72720" cy="100800"/>
              </a:xfrm>
              <a:custGeom>
                <a:avLst/>
                <a:gdLst/>
                <a:ahLst/>
                <a:rect l="l" t="t" r="r" b="b"/>
                <a:pathLst>
                  <a:path w="28" h="39">
                    <a:moveTo>
                      <a:pt x="28" y="0"/>
                    </a:moveTo>
                    <a:cubicBezTo>
                      <a:pt x="11" y="39"/>
                      <a:pt x="11" y="39"/>
                      <a:pt x="11" y="39"/>
                    </a:cubicBezTo>
                    <a:cubicBezTo>
                      <a:pt x="10" y="39"/>
                      <a:pt x="9" y="38"/>
                      <a:pt x="8" y="38"/>
                    </a:cubicBezTo>
                    <a:cubicBezTo>
                      <a:pt x="7" y="37"/>
                      <a:pt x="6" y="36"/>
                      <a:pt x="5" y="36"/>
                    </a:cubicBezTo>
                    <a:cubicBezTo>
                      <a:pt x="4" y="35"/>
                      <a:pt x="3" y="34"/>
                      <a:pt x="3" y="34"/>
                    </a:cubicBezTo>
                    <a:cubicBezTo>
                      <a:pt x="2" y="33"/>
                      <a:pt x="1" y="32"/>
                      <a:pt x="0" y="31"/>
                    </a:cubicBezTo>
                    <a:lnTo>
                      <a:pt x="28" y="0"/>
                    </a:lnTo>
                    <a:close/>
                  </a:path>
                </a:pathLst>
              </a:custGeom>
              <a:solidFill>
                <a:srgbClr val="0072c6"/>
              </a:solidFill>
              <a:ln>
                <a:noFill/>
              </a:ln>
            </p:spPr>
            <p:style>
              <a:lnRef idx="0"/>
              <a:fillRef idx="0"/>
              <a:effectRef idx="0"/>
              <a:fontRef idx="minor"/>
            </p:style>
          </p:sp>
          <p:sp>
            <p:nvSpPr>
              <p:cNvPr id="1317" name="CustomShape 107"/>
              <p:cNvSpPr/>
              <p:nvPr/>
            </p:nvSpPr>
            <p:spPr>
              <a:xfrm>
                <a:off x="9945360" y="6054840"/>
                <a:ext cx="24120" cy="20160"/>
              </a:xfrm>
              <a:custGeom>
                <a:avLst/>
                <a:gdLst/>
                <a:ahLst/>
                <a:rect l="l" t="t" r="r" b="b"/>
                <a:pathLst>
                  <a:path w="13" h="11">
                    <a:moveTo>
                      <a:pt x="13" y="0"/>
                    </a:moveTo>
                    <a:lnTo>
                      <a:pt x="13" y="9"/>
                    </a:lnTo>
                    <a:lnTo>
                      <a:pt x="0" y="11"/>
                    </a:lnTo>
                    <a:lnTo>
                      <a:pt x="0" y="1"/>
                    </a:lnTo>
                    <a:lnTo>
                      <a:pt x="13" y="0"/>
                    </a:lnTo>
                    <a:close/>
                  </a:path>
                </a:pathLst>
              </a:custGeom>
              <a:solidFill>
                <a:srgbClr val="0072c6"/>
              </a:solidFill>
              <a:ln>
                <a:noFill/>
              </a:ln>
            </p:spPr>
            <p:style>
              <a:lnRef idx="0"/>
              <a:fillRef idx="0"/>
              <a:effectRef idx="0"/>
              <a:fontRef idx="minor"/>
            </p:style>
          </p:sp>
          <p:sp>
            <p:nvSpPr>
              <p:cNvPr id="1318" name="CustomShape 108"/>
              <p:cNvSpPr/>
              <p:nvPr/>
            </p:nvSpPr>
            <p:spPr>
              <a:xfrm>
                <a:off x="9937800" y="5754960"/>
                <a:ext cx="102600" cy="190800"/>
              </a:xfrm>
              <a:custGeom>
                <a:avLst/>
                <a:gdLst/>
                <a:ahLst/>
                <a:rect l="l" t="t" r="r" b="b"/>
                <a:pathLst>
                  <a:path w="39" h="73">
                    <a:moveTo>
                      <a:pt x="23" y="0"/>
                    </a:moveTo>
                    <a:cubicBezTo>
                      <a:pt x="39" y="42"/>
                      <a:pt x="39" y="42"/>
                      <a:pt x="39" y="42"/>
                    </a:cubicBezTo>
                    <a:cubicBezTo>
                      <a:pt x="11" y="73"/>
                      <a:pt x="11" y="73"/>
                      <a:pt x="11" y="73"/>
                    </a:cubicBezTo>
                    <a:cubicBezTo>
                      <a:pt x="9" y="71"/>
                      <a:pt x="8" y="69"/>
                      <a:pt x="6" y="66"/>
                    </a:cubicBezTo>
                    <a:cubicBezTo>
                      <a:pt x="5" y="64"/>
                      <a:pt x="4" y="61"/>
                      <a:pt x="3" y="59"/>
                    </a:cubicBezTo>
                    <a:cubicBezTo>
                      <a:pt x="2" y="56"/>
                      <a:pt x="1" y="53"/>
                      <a:pt x="0" y="50"/>
                    </a:cubicBezTo>
                    <a:cubicBezTo>
                      <a:pt x="0" y="47"/>
                      <a:pt x="0" y="44"/>
                      <a:pt x="0" y="41"/>
                    </a:cubicBezTo>
                    <a:cubicBezTo>
                      <a:pt x="0" y="36"/>
                      <a:pt x="0" y="32"/>
                      <a:pt x="1" y="27"/>
                    </a:cubicBezTo>
                    <a:cubicBezTo>
                      <a:pt x="2" y="23"/>
                      <a:pt x="4" y="19"/>
                      <a:pt x="6" y="16"/>
                    </a:cubicBezTo>
                    <a:cubicBezTo>
                      <a:pt x="8" y="12"/>
                      <a:pt x="11" y="9"/>
                      <a:pt x="13" y="7"/>
                    </a:cubicBezTo>
                    <a:cubicBezTo>
                      <a:pt x="16" y="4"/>
                      <a:pt x="19" y="2"/>
                      <a:pt x="23" y="0"/>
                    </a:cubicBezTo>
                    <a:close/>
                  </a:path>
                </a:pathLst>
              </a:custGeom>
              <a:solidFill>
                <a:srgbClr val="442359"/>
              </a:solidFill>
              <a:ln>
                <a:noFill/>
              </a:ln>
            </p:spPr>
            <p:style>
              <a:lnRef idx="0"/>
              <a:fillRef idx="0"/>
              <a:effectRef idx="0"/>
              <a:fontRef idx="minor"/>
            </p:style>
          </p:sp>
          <p:sp>
            <p:nvSpPr>
              <p:cNvPr id="1319" name="CustomShape 109"/>
              <p:cNvSpPr/>
              <p:nvPr/>
            </p:nvSpPr>
            <p:spPr>
              <a:xfrm>
                <a:off x="9909720" y="6004080"/>
                <a:ext cx="25920" cy="72720"/>
              </a:xfrm>
              <a:custGeom>
                <a:avLst/>
                <a:gdLst/>
                <a:ahLst/>
                <a:rect l="l" t="t" r="r" b="b"/>
                <a:pathLst>
                  <a:path w="14" h="39">
                    <a:moveTo>
                      <a:pt x="14" y="0"/>
                    </a:moveTo>
                    <a:lnTo>
                      <a:pt x="14" y="38"/>
                    </a:lnTo>
                    <a:lnTo>
                      <a:pt x="0" y="39"/>
                    </a:lnTo>
                    <a:lnTo>
                      <a:pt x="0" y="1"/>
                    </a:lnTo>
                    <a:lnTo>
                      <a:pt x="14" y="0"/>
                    </a:lnTo>
                    <a:close/>
                  </a:path>
                </a:pathLst>
              </a:custGeom>
              <a:solidFill>
                <a:srgbClr val="9b4f96"/>
              </a:solidFill>
              <a:ln>
                <a:noFill/>
              </a:ln>
            </p:spPr>
            <p:style>
              <a:lnRef idx="0"/>
              <a:fillRef idx="0"/>
              <a:effectRef idx="0"/>
              <a:fontRef idx="minor"/>
            </p:style>
          </p:sp>
          <p:sp>
            <p:nvSpPr>
              <p:cNvPr id="1320" name="CustomShape 110"/>
              <p:cNvSpPr/>
              <p:nvPr/>
            </p:nvSpPr>
            <p:spPr>
              <a:xfrm>
                <a:off x="9872280" y="6041520"/>
                <a:ext cx="25920" cy="38880"/>
              </a:xfrm>
              <a:custGeom>
                <a:avLst/>
                <a:gdLst/>
                <a:ahLst/>
                <a:rect l="l" t="t" r="r" b="b"/>
                <a:pathLst>
                  <a:path w="14" h="21">
                    <a:moveTo>
                      <a:pt x="14" y="0"/>
                    </a:moveTo>
                    <a:lnTo>
                      <a:pt x="14" y="19"/>
                    </a:lnTo>
                    <a:lnTo>
                      <a:pt x="0" y="21"/>
                    </a:lnTo>
                    <a:lnTo>
                      <a:pt x="0" y="1"/>
                    </a:lnTo>
                    <a:lnTo>
                      <a:pt x="14" y="0"/>
                    </a:lnTo>
                    <a:close/>
                  </a:path>
                </a:pathLst>
              </a:custGeom>
              <a:solidFill>
                <a:srgbClr val="0072c6"/>
              </a:solidFill>
              <a:ln>
                <a:noFill/>
              </a:ln>
            </p:spPr>
            <p:style>
              <a:lnRef idx="0"/>
              <a:fillRef idx="0"/>
              <a:effectRef idx="0"/>
              <a:fontRef idx="minor"/>
            </p:style>
          </p:sp>
          <p:sp>
            <p:nvSpPr>
              <p:cNvPr id="1321" name="CustomShape 111"/>
              <p:cNvSpPr/>
              <p:nvPr/>
            </p:nvSpPr>
            <p:spPr>
              <a:xfrm>
                <a:off x="9833040" y="5940360"/>
                <a:ext cx="25920" cy="141840"/>
              </a:xfrm>
              <a:prstGeom prst="rect">
                <a:avLst/>
              </a:prstGeom>
              <a:solidFill>
                <a:srgbClr val="68217a"/>
              </a:solidFill>
              <a:ln>
                <a:noFill/>
              </a:ln>
            </p:spPr>
            <p:style>
              <a:lnRef idx="0"/>
              <a:fillRef idx="0"/>
              <a:effectRef idx="0"/>
              <a:fontRef idx="minor"/>
            </p:style>
          </p:sp>
          <p:sp>
            <p:nvSpPr>
              <p:cNvPr id="1322" name="CustomShape 112"/>
              <p:cNvSpPr/>
              <p:nvPr/>
            </p:nvSpPr>
            <p:spPr>
              <a:xfrm>
                <a:off x="9793800" y="6024960"/>
                <a:ext cx="25920" cy="63360"/>
              </a:xfrm>
              <a:custGeom>
                <a:avLst/>
                <a:gdLst/>
                <a:ahLst/>
                <a:rect l="l" t="t" r="r" b="b"/>
                <a:pathLst>
                  <a:path w="14" h="34">
                    <a:moveTo>
                      <a:pt x="14" y="0"/>
                    </a:moveTo>
                    <a:lnTo>
                      <a:pt x="14" y="32"/>
                    </a:lnTo>
                    <a:lnTo>
                      <a:pt x="0" y="34"/>
                    </a:lnTo>
                    <a:lnTo>
                      <a:pt x="0" y="2"/>
                    </a:lnTo>
                    <a:lnTo>
                      <a:pt x="14" y="0"/>
                    </a:lnTo>
                    <a:close/>
                  </a:path>
                </a:pathLst>
              </a:custGeom>
              <a:solidFill>
                <a:srgbClr val="002050"/>
              </a:solidFill>
              <a:ln>
                <a:noFill/>
              </a:ln>
            </p:spPr>
            <p:style>
              <a:lnRef idx="0"/>
              <a:fillRef idx="0"/>
              <a:effectRef idx="0"/>
              <a:fontRef idx="minor"/>
            </p:style>
          </p:sp>
          <p:sp>
            <p:nvSpPr>
              <p:cNvPr id="1323" name="CustomShape 113"/>
              <p:cNvSpPr/>
              <p:nvPr/>
            </p:nvSpPr>
            <p:spPr>
              <a:xfrm>
                <a:off x="9752400" y="6050880"/>
                <a:ext cx="27720" cy="38880"/>
              </a:xfrm>
              <a:custGeom>
                <a:avLst/>
                <a:gdLst/>
                <a:ahLst/>
                <a:rect l="l" t="t" r="r" b="b"/>
                <a:pathLst>
                  <a:path w="15" h="21">
                    <a:moveTo>
                      <a:pt x="15" y="0"/>
                    </a:moveTo>
                    <a:lnTo>
                      <a:pt x="15" y="20"/>
                    </a:lnTo>
                    <a:lnTo>
                      <a:pt x="0" y="21"/>
                    </a:lnTo>
                    <a:lnTo>
                      <a:pt x="0" y="0"/>
                    </a:lnTo>
                    <a:lnTo>
                      <a:pt x="15" y="0"/>
                    </a:lnTo>
                    <a:close/>
                  </a:path>
                </a:pathLst>
              </a:custGeom>
              <a:solidFill>
                <a:srgbClr val="68217a"/>
              </a:solidFill>
              <a:ln>
                <a:noFill/>
              </a:ln>
            </p:spPr>
            <p:style>
              <a:lnRef idx="0"/>
              <a:fillRef idx="0"/>
              <a:effectRef idx="0"/>
              <a:fontRef idx="minor"/>
            </p:style>
          </p:sp>
          <p:sp>
            <p:nvSpPr>
              <p:cNvPr id="1324" name="CustomShape 114"/>
              <p:cNvSpPr/>
              <p:nvPr/>
            </p:nvSpPr>
            <p:spPr>
              <a:xfrm>
                <a:off x="9707400" y="5940360"/>
                <a:ext cx="27720" cy="153360"/>
              </a:xfrm>
              <a:custGeom>
                <a:avLst/>
                <a:gdLst/>
                <a:ahLst/>
                <a:rect l="l" t="t" r="r" b="b"/>
                <a:pathLst>
                  <a:path w="15" h="82">
                    <a:moveTo>
                      <a:pt x="15" y="0"/>
                    </a:moveTo>
                    <a:lnTo>
                      <a:pt x="15" y="80"/>
                    </a:lnTo>
                    <a:lnTo>
                      <a:pt x="0" y="82"/>
                    </a:lnTo>
                    <a:lnTo>
                      <a:pt x="0" y="0"/>
                    </a:lnTo>
                    <a:lnTo>
                      <a:pt x="15" y="0"/>
                    </a:lnTo>
                    <a:close/>
                  </a:path>
                </a:pathLst>
              </a:custGeom>
              <a:solidFill>
                <a:srgbClr val="002050"/>
              </a:solidFill>
              <a:ln>
                <a:noFill/>
              </a:ln>
            </p:spPr>
            <p:style>
              <a:lnRef idx="0"/>
              <a:fillRef idx="0"/>
              <a:effectRef idx="0"/>
              <a:fontRef idx="minor"/>
            </p:style>
          </p:sp>
          <p:sp>
            <p:nvSpPr>
              <p:cNvPr id="1325" name="CustomShape 115"/>
              <p:cNvSpPr/>
              <p:nvPr/>
            </p:nvSpPr>
            <p:spPr>
              <a:xfrm>
                <a:off x="9615600" y="5799960"/>
                <a:ext cx="31320" cy="301320"/>
              </a:xfrm>
              <a:custGeom>
                <a:avLst/>
                <a:gdLst/>
                <a:ahLst/>
                <a:rect l="l" t="t" r="r" b="b"/>
                <a:pathLst>
                  <a:path w="17" h="161">
                    <a:moveTo>
                      <a:pt x="17" y="1"/>
                    </a:moveTo>
                    <a:lnTo>
                      <a:pt x="17" y="159"/>
                    </a:lnTo>
                    <a:lnTo>
                      <a:pt x="0" y="161"/>
                    </a:lnTo>
                    <a:lnTo>
                      <a:pt x="0" y="0"/>
                    </a:lnTo>
                    <a:lnTo>
                      <a:pt x="17" y="1"/>
                    </a:lnTo>
                    <a:close/>
                  </a:path>
                </a:pathLst>
              </a:custGeom>
              <a:solidFill>
                <a:srgbClr val="68217a"/>
              </a:solidFill>
              <a:ln>
                <a:noFill/>
              </a:ln>
            </p:spPr>
            <p:style>
              <a:lnRef idx="0"/>
              <a:fillRef idx="0"/>
              <a:effectRef idx="0"/>
              <a:fontRef idx="minor"/>
            </p:style>
          </p:sp>
          <p:sp>
            <p:nvSpPr>
              <p:cNvPr id="1326" name="CustomShape 116"/>
              <p:cNvSpPr/>
              <p:nvPr/>
            </p:nvSpPr>
            <p:spPr>
              <a:xfrm>
                <a:off x="9662400" y="6017400"/>
                <a:ext cx="31320" cy="80280"/>
              </a:xfrm>
              <a:custGeom>
                <a:avLst/>
                <a:gdLst/>
                <a:ahLst/>
                <a:rect l="l" t="t" r="r" b="b"/>
                <a:pathLst>
                  <a:path w="17" h="43">
                    <a:moveTo>
                      <a:pt x="17" y="0"/>
                    </a:moveTo>
                    <a:lnTo>
                      <a:pt x="17" y="42"/>
                    </a:lnTo>
                    <a:lnTo>
                      <a:pt x="0" y="43"/>
                    </a:lnTo>
                    <a:lnTo>
                      <a:pt x="0" y="0"/>
                    </a:lnTo>
                    <a:lnTo>
                      <a:pt x="17" y="0"/>
                    </a:lnTo>
                    <a:close/>
                  </a:path>
                </a:pathLst>
              </a:custGeom>
              <a:solidFill>
                <a:srgbClr val="00bcf2"/>
              </a:solidFill>
              <a:ln>
                <a:noFill/>
              </a:ln>
            </p:spPr>
            <p:style>
              <a:lnRef idx="0"/>
              <a:fillRef idx="0"/>
              <a:effectRef idx="0"/>
              <a:fontRef idx="minor"/>
            </p:style>
          </p:sp>
          <p:sp>
            <p:nvSpPr>
              <p:cNvPr id="1327" name="CustomShape 117"/>
              <p:cNvSpPr/>
              <p:nvPr/>
            </p:nvSpPr>
            <p:spPr>
              <a:xfrm>
                <a:off x="11084400" y="5421600"/>
                <a:ext cx="33480" cy="128880"/>
              </a:xfrm>
              <a:custGeom>
                <a:avLst/>
                <a:gdLst/>
                <a:ahLst/>
                <a:rect l="l" t="t" r="r" b="b"/>
                <a:pathLst>
                  <a:path w="18" h="69">
                    <a:moveTo>
                      <a:pt x="16" y="0"/>
                    </a:moveTo>
                    <a:lnTo>
                      <a:pt x="18" y="68"/>
                    </a:lnTo>
                    <a:lnTo>
                      <a:pt x="1" y="69"/>
                    </a:lnTo>
                    <a:lnTo>
                      <a:pt x="0" y="3"/>
                    </a:lnTo>
                    <a:lnTo>
                      <a:pt x="16" y="0"/>
                    </a:lnTo>
                    <a:close/>
                  </a:path>
                </a:pathLst>
              </a:custGeom>
              <a:solidFill>
                <a:srgbClr val="002050"/>
              </a:solidFill>
              <a:ln>
                <a:noFill/>
              </a:ln>
            </p:spPr>
            <p:style>
              <a:lnRef idx="0"/>
              <a:fillRef idx="0"/>
              <a:effectRef idx="0"/>
              <a:fontRef idx="minor"/>
            </p:style>
          </p:sp>
          <p:sp>
            <p:nvSpPr>
              <p:cNvPr id="1328" name="CustomShape 118"/>
              <p:cNvSpPr/>
              <p:nvPr/>
            </p:nvSpPr>
            <p:spPr>
              <a:xfrm>
                <a:off x="11176200" y="5457240"/>
                <a:ext cx="29520" cy="82080"/>
              </a:xfrm>
              <a:custGeom>
                <a:avLst/>
                <a:gdLst/>
                <a:ahLst/>
                <a:rect l="l" t="t" r="r" b="b"/>
                <a:pathLst>
                  <a:path w="16" h="44">
                    <a:moveTo>
                      <a:pt x="16" y="0"/>
                    </a:moveTo>
                    <a:lnTo>
                      <a:pt x="16" y="42"/>
                    </a:lnTo>
                    <a:lnTo>
                      <a:pt x="0" y="44"/>
                    </a:lnTo>
                    <a:lnTo>
                      <a:pt x="0" y="1"/>
                    </a:lnTo>
                    <a:lnTo>
                      <a:pt x="16" y="0"/>
                    </a:lnTo>
                    <a:close/>
                  </a:path>
                </a:pathLst>
              </a:custGeom>
              <a:solidFill>
                <a:srgbClr val="002050"/>
              </a:solidFill>
              <a:ln>
                <a:noFill/>
              </a:ln>
            </p:spPr>
            <p:style>
              <a:lnRef idx="0"/>
              <a:fillRef idx="0"/>
              <a:effectRef idx="0"/>
              <a:fontRef idx="minor"/>
            </p:style>
          </p:sp>
          <p:sp>
            <p:nvSpPr>
              <p:cNvPr id="1329" name="CustomShape 119"/>
              <p:cNvSpPr/>
              <p:nvPr/>
            </p:nvSpPr>
            <p:spPr>
              <a:xfrm>
                <a:off x="11219400" y="5373000"/>
                <a:ext cx="31320" cy="162720"/>
              </a:xfrm>
              <a:custGeom>
                <a:avLst/>
                <a:gdLst/>
                <a:ahLst/>
                <a:rect l="l" t="t" r="r" b="b"/>
                <a:pathLst>
                  <a:path w="17" h="87">
                    <a:moveTo>
                      <a:pt x="16" y="0"/>
                    </a:moveTo>
                    <a:lnTo>
                      <a:pt x="17" y="84"/>
                    </a:lnTo>
                    <a:lnTo>
                      <a:pt x="0" y="87"/>
                    </a:lnTo>
                    <a:lnTo>
                      <a:pt x="0" y="3"/>
                    </a:lnTo>
                    <a:lnTo>
                      <a:pt x="16" y="0"/>
                    </a:lnTo>
                    <a:close/>
                  </a:path>
                </a:pathLst>
              </a:custGeom>
              <a:solidFill>
                <a:srgbClr val="002050"/>
              </a:solidFill>
              <a:ln>
                <a:noFill/>
              </a:ln>
            </p:spPr>
            <p:style>
              <a:lnRef idx="0"/>
              <a:fillRef idx="0"/>
              <a:effectRef idx="0"/>
              <a:fontRef idx="minor"/>
            </p:style>
          </p:sp>
          <p:sp>
            <p:nvSpPr>
              <p:cNvPr id="1330" name="CustomShape 120"/>
              <p:cNvSpPr/>
              <p:nvPr/>
            </p:nvSpPr>
            <p:spPr>
              <a:xfrm>
                <a:off x="11264400" y="5485320"/>
                <a:ext cx="31320" cy="40680"/>
              </a:xfrm>
              <a:custGeom>
                <a:avLst/>
                <a:gdLst/>
                <a:ahLst/>
                <a:rect l="l" t="t" r="r" b="b"/>
                <a:pathLst>
                  <a:path w="17" h="22">
                    <a:moveTo>
                      <a:pt x="17" y="0"/>
                    </a:moveTo>
                    <a:lnTo>
                      <a:pt x="17" y="21"/>
                    </a:lnTo>
                    <a:lnTo>
                      <a:pt x="0" y="22"/>
                    </a:lnTo>
                    <a:lnTo>
                      <a:pt x="0" y="1"/>
                    </a:lnTo>
                    <a:lnTo>
                      <a:pt x="17" y="0"/>
                    </a:lnTo>
                    <a:close/>
                  </a:path>
                </a:pathLst>
              </a:custGeom>
              <a:solidFill>
                <a:srgbClr val="002050"/>
              </a:solidFill>
              <a:ln>
                <a:noFill/>
              </a:ln>
            </p:spPr>
            <p:style>
              <a:lnRef idx="0"/>
              <a:fillRef idx="0"/>
              <a:effectRef idx="0"/>
              <a:fontRef idx="minor"/>
            </p:style>
          </p:sp>
          <p:sp>
            <p:nvSpPr>
              <p:cNvPr id="1331" name="CustomShape 121"/>
              <p:cNvSpPr/>
              <p:nvPr/>
            </p:nvSpPr>
            <p:spPr>
              <a:xfrm>
                <a:off x="11127600" y="5241600"/>
                <a:ext cx="35280" cy="303120"/>
              </a:xfrm>
              <a:custGeom>
                <a:avLst/>
                <a:gdLst/>
                <a:ahLst/>
                <a:rect l="l" t="t" r="r" b="b"/>
                <a:pathLst>
                  <a:path w="19" h="162">
                    <a:moveTo>
                      <a:pt x="17" y="0"/>
                    </a:moveTo>
                    <a:lnTo>
                      <a:pt x="19" y="161"/>
                    </a:lnTo>
                    <a:lnTo>
                      <a:pt x="2" y="162"/>
                    </a:lnTo>
                    <a:lnTo>
                      <a:pt x="0" y="3"/>
                    </a:lnTo>
                    <a:lnTo>
                      <a:pt x="17" y="0"/>
                    </a:lnTo>
                    <a:close/>
                  </a:path>
                </a:pathLst>
              </a:custGeom>
              <a:solidFill>
                <a:srgbClr val="002050"/>
              </a:solidFill>
              <a:ln>
                <a:noFill/>
              </a:ln>
            </p:spPr>
            <p:style>
              <a:lnRef idx="0"/>
              <a:fillRef idx="0"/>
              <a:effectRef idx="0"/>
              <a:fontRef idx="minor"/>
            </p:style>
          </p:sp>
          <p:sp>
            <p:nvSpPr>
              <p:cNvPr id="1332" name="CustomShape 122"/>
              <p:cNvSpPr/>
              <p:nvPr/>
            </p:nvSpPr>
            <p:spPr>
              <a:xfrm>
                <a:off x="11309400" y="5453280"/>
                <a:ext cx="31320" cy="69120"/>
              </a:xfrm>
              <a:custGeom>
                <a:avLst/>
                <a:gdLst/>
                <a:ahLst/>
                <a:rect l="l" t="t" r="r" b="b"/>
                <a:pathLst>
                  <a:path w="17" h="37">
                    <a:moveTo>
                      <a:pt x="17" y="0"/>
                    </a:moveTo>
                    <a:lnTo>
                      <a:pt x="17" y="35"/>
                    </a:lnTo>
                    <a:lnTo>
                      <a:pt x="0" y="37"/>
                    </a:lnTo>
                    <a:lnTo>
                      <a:pt x="0" y="3"/>
                    </a:lnTo>
                    <a:lnTo>
                      <a:pt x="17" y="0"/>
                    </a:lnTo>
                    <a:close/>
                  </a:path>
                </a:pathLst>
              </a:custGeom>
              <a:solidFill>
                <a:srgbClr val="002050"/>
              </a:solidFill>
              <a:ln>
                <a:noFill/>
              </a:ln>
            </p:spPr>
            <p:style>
              <a:lnRef idx="0"/>
              <a:fillRef idx="0"/>
              <a:effectRef idx="0"/>
              <a:fontRef idx="minor"/>
            </p:style>
          </p:sp>
          <p:sp>
            <p:nvSpPr>
              <p:cNvPr id="1333" name="CustomShape 123"/>
              <p:cNvSpPr/>
              <p:nvPr/>
            </p:nvSpPr>
            <p:spPr>
              <a:xfrm>
                <a:off x="11399400" y="5464800"/>
                <a:ext cx="29520" cy="46440"/>
              </a:xfrm>
              <a:custGeom>
                <a:avLst/>
                <a:gdLst/>
                <a:ahLst/>
                <a:rect l="l" t="t" r="r" b="b"/>
                <a:pathLst>
                  <a:path w="16" h="25">
                    <a:moveTo>
                      <a:pt x="16" y="0"/>
                    </a:moveTo>
                    <a:lnTo>
                      <a:pt x="16" y="22"/>
                    </a:lnTo>
                    <a:lnTo>
                      <a:pt x="1" y="25"/>
                    </a:lnTo>
                    <a:lnTo>
                      <a:pt x="0" y="3"/>
                    </a:lnTo>
                    <a:lnTo>
                      <a:pt x="16" y="0"/>
                    </a:lnTo>
                    <a:close/>
                  </a:path>
                </a:pathLst>
              </a:custGeom>
              <a:solidFill>
                <a:srgbClr val="002050"/>
              </a:solidFill>
              <a:ln>
                <a:noFill/>
              </a:ln>
            </p:spPr>
            <p:style>
              <a:lnRef idx="0"/>
              <a:fillRef idx="0"/>
              <a:effectRef idx="0"/>
              <a:fontRef idx="minor"/>
            </p:style>
          </p:sp>
          <p:sp>
            <p:nvSpPr>
              <p:cNvPr id="1334" name="CustomShape 124"/>
              <p:cNvSpPr/>
              <p:nvPr/>
            </p:nvSpPr>
            <p:spPr>
              <a:xfrm>
                <a:off x="11442240" y="5419800"/>
                <a:ext cx="31320" cy="85680"/>
              </a:xfrm>
              <a:custGeom>
                <a:avLst/>
                <a:gdLst/>
                <a:ahLst/>
                <a:rect l="l" t="t" r="r" b="b"/>
                <a:pathLst>
                  <a:path w="17" h="46">
                    <a:moveTo>
                      <a:pt x="17" y="0"/>
                    </a:moveTo>
                    <a:lnTo>
                      <a:pt x="17" y="43"/>
                    </a:lnTo>
                    <a:lnTo>
                      <a:pt x="2" y="46"/>
                    </a:lnTo>
                    <a:lnTo>
                      <a:pt x="0" y="1"/>
                    </a:lnTo>
                    <a:lnTo>
                      <a:pt x="17" y="0"/>
                    </a:lnTo>
                    <a:close/>
                  </a:path>
                </a:pathLst>
              </a:custGeom>
              <a:solidFill>
                <a:srgbClr val="002050"/>
              </a:solidFill>
              <a:ln>
                <a:noFill/>
              </a:ln>
            </p:spPr>
            <p:style>
              <a:lnRef idx="0"/>
              <a:fillRef idx="0"/>
              <a:effectRef idx="0"/>
              <a:fontRef idx="minor"/>
            </p:style>
          </p:sp>
          <p:sp>
            <p:nvSpPr>
              <p:cNvPr id="1335" name="CustomShape 125"/>
              <p:cNvSpPr/>
              <p:nvPr/>
            </p:nvSpPr>
            <p:spPr>
              <a:xfrm>
                <a:off x="11491200" y="5474160"/>
                <a:ext cx="27720" cy="24120"/>
              </a:xfrm>
              <a:custGeom>
                <a:avLst/>
                <a:gdLst/>
                <a:ahLst/>
                <a:rect l="l" t="t" r="r" b="b"/>
                <a:pathLst>
                  <a:path w="15" h="13">
                    <a:moveTo>
                      <a:pt x="15" y="0"/>
                    </a:moveTo>
                    <a:lnTo>
                      <a:pt x="15" y="12"/>
                    </a:lnTo>
                    <a:lnTo>
                      <a:pt x="0" y="13"/>
                    </a:lnTo>
                    <a:lnTo>
                      <a:pt x="0" y="2"/>
                    </a:lnTo>
                    <a:lnTo>
                      <a:pt x="15" y="0"/>
                    </a:lnTo>
                    <a:close/>
                  </a:path>
                </a:pathLst>
              </a:custGeom>
              <a:solidFill>
                <a:srgbClr val="002050"/>
              </a:solidFill>
              <a:ln>
                <a:noFill/>
              </a:ln>
            </p:spPr>
            <p:style>
              <a:lnRef idx="0"/>
              <a:fillRef idx="0"/>
              <a:effectRef idx="0"/>
              <a:fontRef idx="minor"/>
            </p:style>
          </p:sp>
          <p:sp>
            <p:nvSpPr>
              <p:cNvPr id="1336" name="CustomShape 126"/>
              <p:cNvSpPr/>
              <p:nvPr/>
            </p:nvSpPr>
            <p:spPr>
              <a:xfrm>
                <a:off x="11354400" y="5356080"/>
                <a:ext cx="31320" cy="160920"/>
              </a:xfrm>
              <a:custGeom>
                <a:avLst/>
                <a:gdLst/>
                <a:ahLst/>
                <a:rect l="l" t="t" r="r" b="b"/>
                <a:pathLst>
                  <a:path w="17" h="86">
                    <a:moveTo>
                      <a:pt x="17" y="0"/>
                    </a:moveTo>
                    <a:lnTo>
                      <a:pt x="17" y="84"/>
                    </a:lnTo>
                    <a:lnTo>
                      <a:pt x="1" y="86"/>
                    </a:lnTo>
                    <a:lnTo>
                      <a:pt x="0" y="3"/>
                    </a:lnTo>
                    <a:lnTo>
                      <a:pt x="17" y="0"/>
                    </a:lnTo>
                    <a:close/>
                  </a:path>
                </a:pathLst>
              </a:custGeom>
              <a:solidFill>
                <a:srgbClr val="002050"/>
              </a:solidFill>
              <a:ln>
                <a:noFill/>
              </a:ln>
            </p:spPr>
            <p:style>
              <a:lnRef idx="0"/>
              <a:fillRef idx="0"/>
              <a:effectRef idx="0"/>
              <a:fontRef idx="minor"/>
            </p:style>
          </p:sp>
          <p:sp>
            <p:nvSpPr>
              <p:cNvPr id="1337" name="CustomShape 127"/>
              <p:cNvSpPr/>
              <p:nvPr/>
            </p:nvSpPr>
            <p:spPr>
              <a:xfrm>
                <a:off x="10076760" y="5421600"/>
                <a:ext cx="35280" cy="128880"/>
              </a:xfrm>
              <a:custGeom>
                <a:avLst/>
                <a:gdLst/>
                <a:ahLst/>
                <a:rect l="l" t="t" r="r" b="b"/>
                <a:pathLst>
                  <a:path w="19" h="69">
                    <a:moveTo>
                      <a:pt x="0" y="0"/>
                    </a:moveTo>
                    <a:lnTo>
                      <a:pt x="0" y="68"/>
                    </a:lnTo>
                    <a:lnTo>
                      <a:pt x="17" y="69"/>
                    </a:lnTo>
                    <a:lnTo>
                      <a:pt x="19" y="3"/>
                    </a:lnTo>
                    <a:lnTo>
                      <a:pt x="0" y="0"/>
                    </a:lnTo>
                    <a:close/>
                  </a:path>
                </a:pathLst>
              </a:custGeom>
              <a:solidFill>
                <a:srgbClr val="68217a"/>
              </a:solidFill>
              <a:ln>
                <a:noFill/>
              </a:ln>
            </p:spPr>
            <p:style>
              <a:lnRef idx="0"/>
              <a:fillRef idx="0"/>
              <a:effectRef idx="0"/>
              <a:fontRef idx="minor"/>
            </p:style>
          </p:sp>
          <p:sp>
            <p:nvSpPr>
              <p:cNvPr id="1338" name="CustomShape 128"/>
              <p:cNvSpPr/>
              <p:nvPr/>
            </p:nvSpPr>
            <p:spPr>
              <a:xfrm>
                <a:off x="9977400" y="5457240"/>
                <a:ext cx="33480" cy="82080"/>
              </a:xfrm>
              <a:custGeom>
                <a:avLst/>
                <a:gdLst/>
                <a:ahLst/>
                <a:rect l="l" t="t" r="r" b="b"/>
                <a:pathLst>
                  <a:path w="18" h="44">
                    <a:moveTo>
                      <a:pt x="0" y="0"/>
                    </a:moveTo>
                    <a:lnTo>
                      <a:pt x="0" y="42"/>
                    </a:lnTo>
                    <a:lnTo>
                      <a:pt x="18" y="44"/>
                    </a:lnTo>
                    <a:lnTo>
                      <a:pt x="18" y="1"/>
                    </a:lnTo>
                    <a:lnTo>
                      <a:pt x="0" y="0"/>
                    </a:lnTo>
                    <a:close/>
                  </a:path>
                </a:pathLst>
              </a:custGeom>
              <a:solidFill>
                <a:srgbClr val="68217a"/>
              </a:solidFill>
              <a:ln>
                <a:noFill/>
              </a:ln>
            </p:spPr>
            <p:style>
              <a:lnRef idx="0"/>
              <a:fillRef idx="0"/>
              <a:effectRef idx="0"/>
              <a:fontRef idx="minor"/>
            </p:style>
          </p:sp>
          <p:sp>
            <p:nvSpPr>
              <p:cNvPr id="1339" name="CustomShape 129"/>
              <p:cNvSpPr/>
              <p:nvPr/>
            </p:nvSpPr>
            <p:spPr>
              <a:xfrm>
                <a:off x="9928440" y="5373000"/>
                <a:ext cx="35280" cy="162720"/>
              </a:xfrm>
              <a:custGeom>
                <a:avLst/>
                <a:gdLst/>
                <a:ahLst/>
                <a:rect l="l" t="t" r="r" b="b"/>
                <a:pathLst>
                  <a:path w="19" h="87">
                    <a:moveTo>
                      <a:pt x="1" y="0"/>
                    </a:moveTo>
                    <a:lnTo>
                      <a:pt x="0" y="84"/>
                    </a:lnTo>
                    <a:lnTo>
                      <a:pt x="18" y="87"/>
                    </a:lnTo>
                    <a:lnTo>
                      <a:pt x="19" y="3"/>
                    </a:lnTo>
                    <a:lnTo>
                      <a:pt x="1" y="0"/>
                    </a:lnTo>
                    <a:close/>
                  </a:path>
                </a:pathLst>
              </a:custGeom>
              <a:solidFill>
                <a:srgbClr val="68217a"/>
              </a:solidFill>
              <a:ln>
                <a:noFill/>
              </a:ln>
            </p:spPr>
            <p:style>
              <a:lnRef idx="0"/>
              <a:fillRef idx="0"/>
              <a:effectRef idx="0"/>
              <a:fontRef idx="minor"/>
            </p:style>
          </p:sp>
          <p:sp>
            <p:nvSpPr>
              <p:cNvPr id="1340" name="CustomShape 130"/>
              <p:cNvSpPr/>
              <p:nvPr/>
            </p:nvSpPr>
            <p:spPr>
              <a:xfrm>
                <a:off x="9879840" y="5485320"/>
                <a:ext cx="35280" cy="40680"/>
              </a:xfrm>
              <a:custGeom>
                <a:avLst/>
                <a:gdLst/>
                <a:ahLst/>
                <a:rect l="l" t="t" r="r" b="b"/>
                <a:pathLst>
                  <a:path w="19" h="22">
                    <a:moveTo>
                      <a:pt x="0" y="0"/>
                    </a:moveTo>
                    <a:lnTo>
                      <a:pt x="0" y="21"/>
                    </a:lnTo>
                    <a:lnTo>
                      <a:pt x="17" y="22"/>
                    </a:lnTo>
                    <a:lnTo>
                      <a:pt x="19" y="1"/>
                    </a:lnTo>
                    <a:lnTo>
                      <a:pt x="0" y="0"/>
                    </a:lnTo>
                    <a:close/>
                  </a:path>
                </a:pathLst>
              </a:custGeom>
              <a:solidFill>
                <a:srgbClr val="68217a"/>
              </a:solidFill>
              <a:ln>
                <a:noFill/>
              </a:ln>
            </p:spPr>
            <p:style>
              <a:lnRef idx="0"/>
              <a:fillRef idx="0"/>
              <a:effectRef idx="0"/>
              <a:fontRef idx="minor"/>
            </p:style>
          </p:sp>
          <p:sp>
            <p:nvSpPr>
              <p:cNvPr id="1341" name="CustomShape 131"/>
              <p:cNvSpPr/>
              <p:nvPr/>
            </p:nvSpPr>
            <p:spPr>
              <a:xfrm>
                <a:off x="10027800" y="5241600"/>
                <a:ext cx="35280" cy="303120"/>
              </a:xfrm>
              <a:custGeom>
                <a:avLst/>
                <a:gdLst/>
                <a:ahLst/>
                <a:rect l="l" t="t" r="r" b="b"/>
                <a:pathLst>
                  <a:path w="19" h="162">
                    <a:moveTo>
                      <a:pt x="1" y="0"/>
                    </a:moveTo>
                    <a:lnTo>
                      <a:pt x="0" y="161"/>
                    </a:lnTo>
                    <a:lnTo>
                      <a:pt x="18" y="162"/>
                    </a:lnTo>
                    <a:lnTo>
                      <a:pt x="19" y="3"/>
                    </a:lnTo>
                    <a:lnTo>
                      <a:pt x="1" y="0"/>
                    </a:lnTo>
                    <a:close/>
                  </a:path>
                </a:pathLst>
              </a:custGeom>
              <a:solidFill>
                <a:srgbClr val="68217a"/>
              </a:solidFill>
              <a:ln>
                <a:noFill/>
              </a:ln>
            </p:spPr>
            <p:style>
              <a:lnRef idx="0"/>
              <a:fillRef idx="0"/>
              <a:effectRef idx="0"/>
              <a:fontRef idx="minor"/>
            </p:style>
          </p:sp>
          <p:sp>
            <p:nvSpPr>
              <p:cNvPr id="1342" name="CustomShape 132"/>
              <p:cNvSpPr/>
              <p:nvPr/>
            </p:nvSpPr>
            <p:spPr>
              <a:xfrm>
                <a:off x="9831240" y="5453280"/>
                <a:ext cx="33480" cy="69120"/>
              </a:xfrm>
              <a:custGeom>
                <a:avLst/>
                <a:gdLst/>
                <a:ahLst/>
                <a:rect l="l" t="t" r="r" b="b"/>
                <a:pathLst>
                  <a:path w="18" h="37">
                    <a:moveTo>
                      <a:pt x="0" y="0"/>
                    </a:moveTo>
                    <a:lnTo>
                      <a:pt x="0" y="35"/>
                    </a:lnTo>
                    <a:lnTo>
                      <a:pt x="18" y="37"/>
                    </a:lnTo>
                    <a:lnTo>
                      <a:pt x="18" y="3"/>
                    </a:lnTo>
                    <a:lnTo>
                      <a:pt x="0" y="0"/>
                    </a:lnTo>
                    <a:close/>
                  </a:path>
                </a:pathLst>
              </a:custGeom>
              <a:solidFill>
                <a:srgbClr val="68217a"/>
              </a:solidFill>
              <a:ln>
                <a:noFill/>
              </a:ln>
            </p:spPr>
            <p:style>
              <a:lnRef idx="0"/>
              <a:fillRef idx="0"/>
              <a:effectRef idx="0"/>
              <a:fontRef idx="minor"/>
            </p:style>
          </p:sp>
          <p:sp>
            <p:nvSpPr>
              <p:cNvPr id="1343" name="CustomShape 133"/>
              <p:cNvSpPr/>
              <p:nvPr/>
            </p:nvSpPr>
            <p:spPr>
              <a:xfrm>
                <a:off x="9731880" y="5464800"/>
                <a:ext cx="33480" cy="46440"/>
              </a:xfrm>
              <a:custGeom>
                <a:avLst/>
                <a:gdLst/>
                <a:ahLst/>
                <a:rect l="l" t="t" r="r" b="b"/>
                <a:pathLst>
                  <a:path w="18" h="25">
                    <a:moveTo>
                      <a:pt x="0" y="0"/>
                    </a:moveTo>
                    <a:lnTo>
                      <a:pt x="0" y="22"/>
                    </a:lnTo>
                    <a:lnTo>
                      <a:pt x="18" y="25"/>
                    </a:lnTo>
                    <a:lnTo>
                      <a:pt x="18" y="3"/>
                    </a:lnTo>
                    <a:lnTo>
                      <a:pt x="0" y="0"/>
                    </a:lnTo>
                    <a:close/>
                  </a:path>
                </a:pathLst>
              </a:custGeom>
              <a:solidFill>
                <a:srgbClr val="68217a"/>
              </a:solidFill>
              <a:ln>
                <a:noFill/>
              </a:ln>
            </p:spPr>
            <p:style>
              <a:lnRef idx="0"/>
              <a:fillRef idx="0"/>
              <a:effectRef idx="0"/>
              <a:fontRef idx="minor"/>
            </p:style>
          </p:sp>
          <p:sp>
            <p:nvSpPr>
              <p:cNvPr id="1344" name="CustomShape 134"/>
              <p:cNvSpPr/>
              <p:nvPr/>
            </p:nvSpPr>
            <p:spPr>
              <a:xfrm>
                <a:off x="9683280" y="5419800"/>
                <a:ext cx="35280" cy="85680"/>
              </a:xfrm>
              <a:custGeom>
                <a:avLst/>
                <a:gdLst/>
                <a:ahLst/>
                <a:rect l="l" t="t" r="r" b="b"/>
                <a:pathLst>
                  <a:path w="19" h="46">
                    <a:moveTo>
                      <a:pt x="0" y="0"/>
                    </a:moveTo>
                    <a:lnTo>
                      <a:pt x="0" y="43"/>
                    </a:lnTo>
                    <a:lnTo>
                      <a:pt x="17" y="46"/>
                    </a:lnTo>
                    <a:lnTo>
                      <a:pt x="19" y="1"/>
                    </a:lnTo>
                    <a:lnTo>
                      <a:pt x="0" y="0"/>
                    </a:lnTo>
                    <a:close/>
                  </a:path>
                </a:pathLst>
              </a:custGeom>
              <a:solidFill>
                <a:srgbClr val="68217a"/>
              </a:solidFill>
              <a:ln>
                <a:noFill/>
              </a:ln>
            </p:spPr>
            <p:style>
              <a:lnRef idx="0"/>
              <a:fillRef idx="0"/>
              <a:effectRef idx="0"/>
              <a:fontRef idx="minor"/>
            </p:style>
          </p:sp>
          <p:sp>
            <p:nvSpPr>
              <p:cNvPr id="1345" name="CustomShape 135"/>
              <p:cNvSpPr/>
              <p:nvPr/>
            </p:nvSpPr>
            <p:spPr>
              <a:xfrm>
                <a:off x="9634320" y="5474160"/>
                <a:ext cx="33480" cy="24120"/>
              </a:xfrm>
              <a:custGeom>
                <a:avLst/>
                <a:gdLst/>
                <a:ahLst/>
                <a:rect l="l" t="t" r="r" b="b"/>
                <a:pathLst>
                  <a:path w="18" h="13">
                    <a:moveTo>
                      <a:pt x="0" y="0"/>
                    </a:moveTo>
                    <a:lnTo>
                      <a:pt x="0" y="12"/>
                    </a:lnTo>
                    <a:lnTo>
                      <a:pt x="18" y="13"/>
                    </a:lnTo>
                    <a:lnTo>
                      <a:pt x="18" y="2"/>
                    </a:lnTo>
                    <a:lnTo>
                      <a:pt x="0" y="0"/>
                    </a:lnTo>
                    <a:close/>
                  </a:path>
                </a:pathLst>
              </a:custGeom>
              <a:solidFill>
                <a:srgbClr val="68217a"/>
              </a:solidFill>
              <a:ln>
                <a:noFill/>
              </a:ln>
            </p:spPr>
            <p:style>
              <a:lnRef idx="0"/>
              <a:fillRef idx="0"/>
              <a:effectRef idx="0"/>
              <a:fontRef idx="minor"/>
            </p:style>
          </p:sp>
          <p:sp>
            <p:nvSpPr>
              <p:cNvPr id="1346" name="CustomShape 136"/>
              <p:cNvSpPr/>
              <p:nvPr/>
            </p:nvSpPr>
            <p:spPr>
              <a:xfrm>
                <a:off x="9780480" y="5356080"/>
                <a:ext cx="33480" cy="160920"/>
              </a:xfrm>
              <a:custGeom>
                <a:avLst/>
                <a:gdLst/>
                <a:ahLst/>
                <a:rect l="l" t="t" r="r" b="b"/>
                <a:pathLst>
                  <a:path w="18" h="86">
                    <a:moveTo>
                      <a:pt x="2" y="0"/>
                    </a:moveTo>
                    <a:lnTo>
                      <a:pt x="0" y="84"/>
                    </a:lnTo>
                    <a:lnTo>
                      <a:pt x="18" y="86"/>
                    </a:lnTo>
                    <a:lnTo>
                      <a:pt x="18" y="3"/>
                    </a:lnTo>
                    <a:lnTo>
                      <a:pt x="2" y="0"/>
                    </a:lnTo>
                    <a:close/>
                  </a:path>
                </a:pathLst>
              </a:custGeom>
              <a:solidFill>
                <a:srgbClr val="68217a"/>
              </a:solidFill>
              <a:ln>
                <a:noFill/>
              </a:ln>
            </p:spPr>
            <p:style>
              <a:lnRef idx="0"/>
              <a:fillRef idx="0"/>
              <a:effectRef idx="0"/>
              <a:fontRef idx="minor"/>
            </p:style>
          </p:sp>
          <p:sp>
            <p:nvSpPr>
              <p:cNvPr id="1347" name="CustomShape 137"/>
              <p:cNvSpPr/>
              <p:nvPr/>
            </p:nvSpPr>
            <p:spPr>
              <a:xfrm>
                <a:off x="11545200" y="5794200"/>
                <a:ext cx="66960" cy="40680"/>
              </a:xfrm>
              <a:prstGeom prst="rect">
                <a:avLst/>
              </a:prstGeom>
              <a:solidFill>
                <a:srgbClr val="d2d2d2"/>
              </a:solidFill>
              <a:ln>
                <a:noFill/>
              </a:ln>
            </p:spPr>
            <p:style>
              <a:lnRef idx="0"/>
              <a:fillRef idx="0"/>
              <a:effectRef idx="0"/>
              <a:fontRef idx="minor"/>
            </p:style>
          </p:sp>
          <p:sp>
            <p:nvSpPr>
              <p:cNvPr id="1348" name="CustomShape 138"/>
              <p:cNvSpPr/>
              <p:nvPr/>
            </p:nvSpPr>
            <p:spPr>
              <a:xfrm>
                <a:off x="11046960" y="5966640"/>
                <a:ext cx="57600" cy="38880"/>
              </a:xfrm>
              <a:custGeom>
                <a:avLst/>
                <a:gdLst/>
                <a:ahLst/>
                <a:rect l="l" t="t" r="r" b="b"/>
                <a:pathLst>
                  <a:path w="31" h="21">
                    <a:moveTo>
                      <a:pt x="31" y="2"/>
                    </a:moveTo>
                    <a:lnTo>
                      <a:pt x="31" y="21"/>
                    </a:lnTo>
                    <a:lnTo>
                      <a:pt x="0" y="20"/>
                    </a:lnTo>
                    <a:lnTo>
                      <a:pt x="0" y="0"/>
                    </a:lnTo>
                    <a:lnTo>
                      <a:pt x="31" y="2"/>
                    </a:lnTo>
                    <a:close/>
                  </a:path>
                </a:pathLst>
              </a:custGeom>
              <a:solidFill>
                <a:srgbClr val="68217a"/>
              </a:solidFill>
              <a:ln>
                <a:noFill/>
              </a:ln>
            </p:spPr>
            <p:style>
              <a:lnRef idx="0"/>
              <a:fillRef idx="0"/>
              <a:effectRef idx="0"/>
              <a:fontRef idx="minor"/>
            </p:style>
          </p:sp>
          <p:sp>
            <p:nvSpPr>
              <p:cNvPr id="1349" name="CustomShape 139"/>
              <p:cNvSpPr/>
              <p:nvPr/>
            </p:nvSpPr>
            <p:spPr>
              <a:xfrm>
                <a:off x="11046960" y="6019200"/>
                <a:ext cx="93240" cy="42840"/>
              </a:xfrm>
              <a:custGeom>
                <a:avLst/>
                <a:gdLst/>
                <a:ahLst/>
                <a:rect l="l" t="t" r="r" b="b"/>
                <a:pathLst>
                  <a:path w="50" h="23">
                    <a:moveTo>
                      <a:pt x="50" y="3"/>
                    </a:moveTo>
                    <a:lnTo>
                      <a:pt x="50" y="23"/>
                    </a:lnTo>
                    <a:lnTo>
                      <a:pt x="0" y="20"/>
                    </a:lnTo>
                    <a:lnTo>
                      <a:pt x="0" y="0"/>
                    </a:lnTo>
                    <a:lnTo>
                      <a:pt x="50" y="3"/>
                    </a:lnTo>
                    <a:close/>
                  </a:path>
                </a:pathLst>
              </a:custGeom>
              <a:solidFill>
                <a:srgbClr val="002050"/>
              </a:solidFill>
              <a:ln>
                <a:noFill/>
              </a:ln>
            </p:spPr>
            <p:style>
              <a:lnRef idx="0"/>
              <a:fillRef idx="0"/>
              <a:effectRef idx="0"/>
              <a:fontRef idx="minor"/>
            </p:style>
          </p:sp>
          <p:sp>
            <p:nvSpPr>
              <p:cNvPr id="1350" name="CustomShape 140"/>
              <p:cNvSpPr/>
              <p:nvPr/>
            </p:nvSpPr>
            <p:spPr>
              <a:xfrm>
                <a:off x="11046960" y="5861880"/>
                <a:ext cx="117720" cy="37080"/>
              </a:xfrm>
              <a:custGeom>
                <a:avLst/>
                <a:gdLst/>
                <a:ahLst/>
                <a:rect l="l" t="t" r="r" b="b"/>
                <a:pathLst>
                  <a:path w="63" h="20">
                    <a:moveTo>
                      <a:pt x="63" y="0"/>
                    </a:moveTo>
                    <a:lnTo>
                      <a:pt x="63" y="20"/>
                    </a:lnTo>
                    <a:lnTo>
                      <a:pt x="0" y="20"/>
                    </a:lnTo>
                    <a:lnTo>
                      <a:pt x="0" y="2"/>
                    </a:lnTo>
                    <a:lnTo>
                      <a:pt x="63" y="0"/>
                    </a:lnTo>
                    <a:close/>
                  </a:path>
                </a:pathLst>
              </a:custGeom>
              <a:solidFill>
                <a:srgbClr val="00bcf2"/>
              </a:solidFill>
              <a:ln>
                <a:noFill/>
              </a:ln>
            </p:spPr>
            <p:style>
              <a:lnRef idx="0"/>
              <a:fillRef idx="0"/>
              <a:effectRef idx="0"/>
              <a:fontRef idx="minor"/>
            </p:style>
          </p:sp>
          <p:sp>
            <p:nvSpPr>
              <p:cNvPr id="1351" name="CustomShape 141"/>
              <p:cNvSpPr/>
              <p:nvPr/>
            </p:nvSpPr>
            <p:spPr>
              <a:xfrm>
                <a:off x="11165040" y="5861880"/>
                <a:ext cx="50400" cy="37080"/>
              </a:xfrm>
              <a:prstGeom prst="rect">
                <a:avLst/>
              </a:prstGeom>
              <a:solidFill>
                <a:srgbClr val="d2d2d2"/>
              </a:solidFill>
              <a:ln>
                <a:noFill/>
              </a:ln>
            </p:spPr>
            <p:style>
              <a:lnRef idx="0"/>
              <a:fillRef idx="0"/>
              <a:effectRef idx="0"/>
              <a:fontRef idx="minor"/>
            </p:style>
          </p:sp>
          <p:sp>
            <p:nvSpPr>
              <p:cNvPr id="1352" name="CustomShape 142"/>
              <p:cNvSpPr/>
              <p:nvPr/>
            </p:nvSpPr>
            <p:spPr>
              <a:xfrm>
                <a:off x="11046960" y="5749560"/>
                <a:ext cx="189000" cy="46440"/>
              </a:xfrm>
              <a:custGeom>
                <a:avLst/>
                <a:gdLst/>
                <a:ahLst/>
                <a:rect l="l" t="t" r="r" b="b"/>
                <a:pathLst>
                  <a:path w="101" h="25">
                    <a:moveTo>
                      <a:pt x="101" y="0"/>
                    </a:moveTo>
                    <a:lnTo>
                      <a:pt x="101" y="21"/>
                    </a:lnTo>
                    <a:lnTo>
                      <a:pt x="99" y="21"/>
                    </a:lnTo>
                    <a:lnTo>
                      <a:pt x="0" y="25"/>
                    </a:lnTo>
                    <a:lnTo>
                      <a:pt x="0" y="6"/>
                    </a:lnTo>
                    <a:lnTo>
                      <a:pt x="101" y="0"/>
                    </a:lnTo>
                    <a:close/>
                  </a:path>
                </a:pathLst>
              </a:custGeom>
              <a:solidFill>
                <a:srgbClr val="0072c6"/>
              </a:solidFill>
              <a:ln>
                <a:noFill/>
              </a:ln>
            </p:spPr>
            <p:style>
              <a:lnRef idx="0"/>
              <a:fillRef idx="0"/>
              <a:effectRef idx="0"/>
              <a:fontRef idx="minor"/>
            </p:style>
          </p:sp>
          <p:sp>
            <p:nvSpPr>
              <p:cNvPr id="1353" name="CustomShape 143"/>
              <p:cNvSpPr/>
              <p:nvPr/>
            </p:nvSpPr>
            <p:spPr>
              <a:xfrm>
                <a:off x="11140560" y="6024960"/>
                <a:ext cx="140040" cy="42840"/>
              </a:xfrm>
              <a:custGeom>
                <a:avLst/>
                <a:gdLst/>
                <a:ahLst/>
                <a:rect l="l" t="t" r="r" b="b"/>
                <a:pathLst>
                  <a:path w="75" h="23">
                    <a:moveTo>
                      <a:pt x="75" y="3"/>
                    </a:moveTo>
                    <a:lnTo>
                      <a:pt x="75" y="23"/>
                    </a:lnTo>
                    <a:lnTo>
                      <a:pt x="0" y="20"/>
                    </a:lnTo>
                    <a:lnTo>
                      <a:pt x="0" y="0"/>
                    </a:lnTo>
                    <a:lnTo>
                      <a:pt x="75" y="3"/>
                    </a:lnTo>
                    <a:close/>
                  </a:path>
                </a:pathLst>
              </a:custGeom>
              <a:solidFill>
                <a:srgbClr val="d2d2d2"/>
              </a:solidFill>
              <a:ln>
                <a:noFill/>
              </a:ln>
            </p:spPr>
            <p:style>
              <a:lnRef idx="0"/>
              <a:fillRef idx="0"/>
              <a:effectRef idx="0"/>
              <a:fontRef idx="minor"/>
            </p:style>
          </p:sp>
          <p:sp>
            <p:nvSpPr>
              <p:cNvPr id="1354" name="CustomShape 144"/>
              <p:cNvSpPr/>
              <p:nvPr/>
            </p:nvSpPr>
            <p:spPr>
              <a:xfrm>
                <a:off x="11046960" y="5914440"/>
                <a:ext cx="241200" cy="38880"/>
              </a:xfrm>
              <a:custGeom>
                <a:avLst/>
                <a:gdLst/>
                <a:ahLst/>
                <a:rect l="l" t="t" r="r" b="b"/>
                <a:pathLst>
                  <a:path w="129" h="21">
                    <a:moveTo>
                      <a:pt x="129" y="2"/>
                    </a:moveTo>
                    <a:lnTo>
                      <a:pt x="129" y="21"/>
                    </a:lnTo>
                    <a:lnTo>
                      <a:pt x="0" y="20"/>
                    </a:lnTo>
                    <a:lnTo>
                      <a:pt x="0" y="0"/>
                    </a:lnTo>
                    <a:lnTo>
                      <a:pt x="129" y="2"/>
                    </a:lnTo>
                    <a:close/>
                  </a:path>
                </a:pathLst>
              </a:custGeom>
              <a:solidFill>
                <a:srgbClr val="002050"/>
              </a:solidFill>
              <a:ln>
                <a:noFill/>
              </a:ln>
            </p:spPr>
            <p:style>
              <a:lnRef idx="0"/>
              <a:fillRef idx="0"/>
              <a:effectRef idx="0"/>
              <a:fontRef idx="minor"/>
            </p:style>
          </p:sp>
          <p:sp>
            <p:nvSpPr>
              <p:cNvPr id="1355" name="CustomShape 145"/>
              <p:cNvSpPr/>
              <p:nvPr/>
            </p:nvSpPr>
            <p:spPr>
              <a:xfrm>
                <a:off x="11288520" y="5918040"/>
                <a:ext cx="158760" cy="38880"/>
              </a:xfrm>
              <a:custGeom>
                <a:avLst/>
                <a:gdLst/>
                <a:ahLst/>
                <a:rect l="l" t="t" r="r" b="b"/>
                <a:pathLst>
                  <a:path w="85" h="21">
                    <a:moveTo>
                      <a:pt x="85" y="0"/>
                    </a:moveTo>
                    <a:lnTo>
                      <a:pt x="85" y="21"/>
                    </a:lnTo>
                    <a:lnTo>
                      <a:pt x="0" y="19"/>
                    </a:lnTo>
                    <a:lnTo>
                      <a:pt x="0" y="0"/>
                    </a:lnTo>
                    <a:lnTo>
                      <a:pt x="85" y="0"/>
                    </a:lnTo>
                    <a:close/>
                  </a:path>
                </a:pathLst>
              </a:custGeom>
              <a:solidFill>
                <a:srgbClr val="d2d2d2"/>
              </a:solidFill>
              <a:ln>
                <a:noFill/>
              </a:ln>
            </p:spPr>
            <p:style>
              <a:lnRef idx="0"/>
              <a:fillRef idx="0"/>
              <a:effectRef idx="0"/>
              <a:fontRef idx="minor"/>
            </p:style>
          </p:sp>
          <p:sp>
            <p:nvSpPr>
              <p:cNvPr id="1356" name="CustomShape 146"/>
              <p:cNvSpPr/>
              <p:nvPr/>
            </p:nvSpPr>
            <p:spPr>
              <a:xfrm>
                <a:off x="11046960" y="5794200"/>
                <a:ext cx="497880" cy="52200"/>
              </a:xfrm>
              <a:custGeom>
                <a:avLst/>
                <a:gdLst/>
                <a:ahLst/>
                <a:rect l="l" t="t" r="r" b="b"/>
                <a:pathLst>
                  <a:path w="266" h="28">
                    <a:moveTo>
                      <a:pt x="266" y="0"/>
                    </a:moveTo>
                    <a:lnTo>
                      <a:pt x="266" y="22"/>
                    </a:lnTo>
                    <a:lnTo>
                      <a:pt x="0" y="28"/>
                    </a:lnTo>
                    <a:lnTo>
                      <a:pt x="0" y="10"/>
                    </a:lnTo>
                    <a:lnTo>
                      <a:pt x="266" y="0"/>
                    </a:lnTo>
                    <a:close/>
                  </a:path>
                </a:pathLst>
              </a:custGeom>
              <a:solidFill>
                <a:srgbClr val="68217a"/>
              </a:solidFill>
              <a:ln>
                <a:noFill/>
              </a:ln>
            </p:spPr>
            <p:style>
              <a:lnRef idx="0"/>
              <a:fillRef idx="0"/>
              <a:effectRef idx="0"/>
              <a:fontRef idx="minor"/>
            </p:style>
          </p:sp>
          <p:sp>
            <p:nvSpPr>
              <p:cNvPr id="1357" name="CustomShape 147"/>
              <p:cNvSpPr/>
              <p:nvPr/>
            </p:nvSpPr>
            <p:spPr>
              <a:xfrm>
                <a:off x="11104920" y="5970600"/>
                <a:ext cx="138240" cy="38880"/>
              </a:xfrm>
              <a:custGeom>
                <a:avLst/>
                <a:gdLst/>
                <a:ahLst/>
                <a:rect l="l" t="t" r="r" b="b"/>
                <a:pathLst>
                  <a:path w="74" h="21">
                    <a:moveTo>
                      <a:pt x="74" y="1"/>
                    </a:moveTo>
                    <a:lnTo>
                      <a:pt x="74" y="21"/>
                    </a:lnTo>
                    <a:lnTo>
                      <a:pt x="0" y="19"/>
                    </a:lnTo>
                    <a:lnTo>
                      <a:pt x="0" y="0"/>
                    </a:lnTo>
                    <a:lnTo>
                      <a:pt x="74" y="1"/>
                    </a:lnTo>
                    <a:close/>
                  </a:path>
                </a:pathLst>
              </a:custGeom>
              <a:solidFill>
                <a:srgbClr val="d2d2d2"/>
              </a:solidFill>
              <a:ln>
                <a:noFill/>
              </a:ln>
            </p:spPr>
            <p:style>
              <a:lnRef idx="0"/>
              <a:fillRef idx="0"/>
              <a:effectRef idx="0"/>
              <a:fontRef idx="minor"/>
            </p:style>
          </p:sp>
          <p:sp>
            <p:nvSpPr>
              <p:cNvPr id="1358" name="CustomShape 148"/>
              <p:cNvSpPr/>
              <p:nvPr/>
            </p:nvSpPr>
            <p:spPr>
              <a:xfrm>
                <a:off x="11232360" y="5743800"/>
                <a:ext cx="104400" cy="44640"/>
              </a:xfrm>
              <a:custGeom>
                <a:avLst/>
                <a:gdLst/>
                <a:ahLst/>
                <a:rect l="l" t="t" r="r" b="b"/>
                <a:pathLst>
                  <a:path w="56" h="24">
                    <a:moveTo>
                      <a:pt x="56" y="0"/>
                    </a:moveTo>
                    <a:lnTo>
                      <a:pt x="56" y="21"/>
                    </a:lnTo>
                    <a:lnTo>
                      <a:pt x="0" y="24"/>
                    </a:lnTo>
                    <a:lnTo>
                      <a:pt x="2" y="24"/>
                    </a:lnTo>
                    <a:lnTo>
                      <a:pt x="2" y="3"/>
                    </a:lnTo>
                    <a:lnTo>
                      <a:pt x="56" y="0"/>
                    </a:lnTo>
                    <a:close/>
                  </a:path>
                </a:pathLst>
              </a:custGeom>
              <a:solidFill>
                <a:srgbClr val="d2d2d2"/>
              </a:solidFill>
              <a:ln>
                <a:noFill/>
              </a:ln>
            </p:spPr>
            <p:style>
              <a:lnRef idx="0"/>
              <a:fillRef idx="0"/>
              <a:effectRef idx="0"/>
              <a:fontRef idx="minor"/>
            </p:style>
          </p:sp>
          <p:sp>
            <p:nvSpPr>
              <p:cNvPr id="1359" name="CustomShape 149"/>
              <p:cNvSpPr/>
              <p:nvPr/>
            </p:nvSpPr>
            <p:spPr>
              <a:xfrm>
                <a:off x="10299600" y="5852520"/>
                <a:ext cx="587880" cy="177480"/>
              </a:xfrm>
              <a:custGeom>
                <a:avLst/>
                <a:gdLst/>
                <a:ahLst/>
                <a:rect l="l" t="t" r="r" b="b"/>
                <a:pathLst>
                  <a:path w="314" h="95">
                    <a:moveTo>
                      <a:pt x="2" y="95"/>
                    </a:moveTo>
                    <a:lnTo>
                      <a:pt x="0" y="89"/>
                    </a:lnTo>
                    <a:lnTo>
                      <a:pt x="67" y="73"/>
                    </a:lnTo>
                    <a:lnTo>
                      <a:pt x="123" y="39"/>
                    </a:lnTo>
                    <a:lnTo>
                      <a:pt x="191" y="36"/>
                    </a:lnTo>
                    <a:lnTo>
                      <a:pt x="245" y="3"/>
                    </a:lnTo>
                    <a:lnTo>
                      <a:pt x="314" y="0"/>
                    </a:lnTo>
                    <a:lnTo>
                      <a:pt x="314" y="5"/>
                    </a:lnTo>
                    <a:lnTo>
                      <a:pt x="247" y="8"/>
                    </a:lnTo>
                    <a:lnTo>
                      <a:pt x="192" y="42"/>
                    </a:lnTo>
                    <a:lnTo>
                      <a:pt x="125" y="45"/>
                    </a:lnTo>
                    <a:lnTo>
                      <a:pt x="70" y="78"/>
                    </a:lnTo>
                    <a:lnTo>
                      <a:pt x="2" y="95"/>
                    </a:lnTo>
                    <a:close/>
                  </a:path>
                </a:pathLst>
              </a:custGeom>
              <a:solidFill>
                <a:srgbClr val="00bcf2"/>
              </a:solidFill>
              <a:ln>
                <a:noFill/>
              </a:ln>
            </p:spPr>
            <p:style>
              <a:lnRef idx="0"/>
              <a:fillRef idx="0"/>
              <a:effectRef idx="0"/>
              <a:fontRef idx="minor"/>
            </p:style>
          </p:sp>
          <p:sp>
            <p:nvSpPr>
              <p:cNvPr id="1360" name="CustomShape 150"/>
              <p:cNvSpPr/>
              <p:nvPr/>
            </p:nvSpPr>
            <p:spPr>
              <a:xfrm>
                <a:off x="10293840" y="5783040"/>
                <a:ext cx="438120" cy="248760"/>
              </a:xfrm>
              <a:custGeom>
                <a:avLst/>
                <a:gdLst/>
                <a:ahLst/>
                <a:rect l="l" t="t" r="r" b="b"/>
                <a:pathLst>
                  <a:path w="234" h="133">
                    <a:moveTo>
                      <a:pt x="3" y="133"/>
                    </a:moveTo>
                    <a:lnTo>
                      <a:pt x="0" y="128"/>
                    </a:lnTo>
                    <a:lnTo>
                      <a:pt x="55" y="103"/>
                    </a:lnTo>
                    <a:lnTo>
                      <a:pt x="89" y="63"/>
                    </a:lnTo>
                    <a:lnTo>
                      <a:pt x="145" y="52"/>
                    </a:lnTo>
                    <a:lnTo>
                      <a:pt x="178" y="13"/>
                    </a:lnTo>
                    <a:lnTo>
                      <a:pt x="234" y="0"/>
                    </a:lnTo>
                    <a:lnTo>
                      <a:pt x="234" y="6"/>
                    </a:lnTo>
                    <a:lnTo>
                      <a:pt x="181" y="17"/>
                    </a:lnTo>
                    <a:lnTo>
                      <a:pt x="147" y="56"/>
                    </a:lnTo>
                    <a:lnTo>
                      <a:pt x="91" y="68"/>
                    </a:lnTo>
                    <a:lnTo>
                      <a:pt x="59" y="107"/>
                    </a:lnTo>
                    <a:lnTo>
                      <a:pt x="3" y="133"/>
                    </a:lnTo>
                    <a:close/>
                  </a:path>
                </a:pathLst>
              </a:custGeom>
              <a:solidFill>
                <a:srgbClr val="68217a"/>
              </a:solidFill>
              <a:ln>
                <a:noFill/>
              </a:ln>
            </p:spPr>
            <p:style>
              <a:lnRef idx="0"/>
              <a:fillRef idx="0"/>
              <a:effectRef idx="0"/>
              <a:fontRef idx="minor"/>
            </p:style>
          </p:sp>
          <p:sp>
            <p:nvSpPr>
              <p:cNvPr id="1361" name="CustomShape 151"/>
              <p:cNvSpPr/>
              <p:nvPr/>
            </p:nvSpPr>
            <p:spPr>
              <a:xfrm>
                <a:off x="10303200" y="5912280"/>
                <a:ext cx="468000" cy="117720"/>
              </a:xfrm>
              <a:custGeom>
                <a:avLst/>
                <a:gdLst/>
                <a:ahLst/>
                <a:rect l="l" t="t" r="r" b="b"/>
                <a:pathLst>
                  <a:path w="250" h="63">
                    <a:moveTo>
                      <a:pt x="1" y="63"/>
                    </a:moveTo>
                    <a:lnTo>
                      <a:pt x="0" y="57"/>
                    </a:lnTo>
                    <a:lnTo>
                      <a:pt x="53" y="49"/>
                    </a:lnTo>
                    <a:lnTo>
                      <a:pt x="98" y="22"/>
                    </a:lnTo>
                    <a:lnTo>
                      <a:pt x="151" y="28"/>
                    </a:lnTo>
                    <a:lnTo>
                      <a:pt x="196" y="0"/>
                    </a:lnTo>
                    <a:lnTo>
                      <a:pt x="250" y="6"/>
                    </a:lnTo>
                    <a:lnTo>
                      <a:pt x="249" y="11"/>
                    </a:lnTo>
                    <a:lnTo>
                      <a:pt x="197" y="6"/>
                    </a:lnTo>
                    <a:lnTo>
                      <a:pt x="152" y="34"/>
                    </a:lnTo>
                    <a:lnTo>
                      <a:pt x="99" y="28"/>
                    </a:lnTo>
                    <a:lnTo>
                      <a:pt x="54" y="55"/>
                    </a:lnTo>
                    <a:lnTo>
                      <a:pt x="1" y="63"/>
                    </a:lnTo>
                    <a:close/>
                  </a:path>
                </a:pathLst>
              </a:custGeom>
              <a:solidFill>
                <a:srgbClr val="0072c6"/>
              </a:solidFill>
              <a:ln>
                <a:noFill/>
              </a:ln>
            </p:spPr>
            <p:style>
              <a:lnRef idx="0"/>
              <a:fillRef idx="0"/>
              <a:effectRef idx="0"/>
              <a:fontRef idx="minor"/>
            </p:style>
          </p:sp>
          <p:sp>
            <p:nvSpPr>
              <p:cNvPr id="1362" name="CustomShape 152"/>
              <p:cNvSpPr/>
              <p:nvPr/>
            </p:nvSpPr>
            <p:spPr>
              <a:xfrm>
                <a:off x="10297800" y="5762520"/>
                <a:ext cx="38880" cy="10800"/>
              </a:xfrm>
              <a:prstGeom prst="rect">
                <a:avLst/>
              </a:prstGeom>
              <a:solidFill>
                <a:srgbClr val="d2d2d2"/>
              </a:solidFill>
              <a:ln>
                <a:noFill/>
              </a:ln>
            </p:spPr>
            <p:style>
              <a:lnRef idx="0"/>
              <a:fillRef idx="0"/>
              <a:effectRef idx="0"/>
              <a:fontRef idx="minor"/>
            </p:style>
          </p:sp>
          <p:sp>
            <p:nvSpPr>
              <p:cNvPr id="1363" name="CustomShape 153"/>
              <p:cNvSpPr/>
              <p:nvPr/>
            </p:nvSpPr>
            <p:spPr>
              <a:xfrm>
                <a:off x="10297800" y="5809320"/>
                <a:ext cx="38880" cy="12600"/>
              </a:xfrm>
              <a:prstGeom prst="rect">
                <a:avLst/>
              </a:prstGeom>
              <a:solidFill>
                <a:srgbClr val="d2d2d2"/>
              </a:solidFill>
              <a:ln>
                <a:noFill/>
              </a:ln>
            </p:spPr>
            <p:style>
              <a:lnRef idx="0"/>
              <a:fillRef idx="0"/>
              <a:effectRef idx="0"/>
              <a:fontRef idx="minor"/>
            </p:style>
          </p:sp>
          <p:sp>
            <p:nvSpPr>
              <p:cNvPr id="1364" name="CustomShape 154"/>
              <p:cNvSpPr/>
              <p:nvPr/>
            </p:nvSpPr>
            <p:spPr>
              <a:xfrm>
                <a:off x="10297800" y="5860080"/>
                <a:ext cx="38880" cy="10800"/>
              </a:xfrm>
              <a:prstGeom prst="rect">
                <a:avLst/>
              </a:prstGeom>
              <a:solidFill>
                <a:srgbClr val="d2d2d2"/>
              </a:solidFill>
              <a:ln>
                <a:noFill/>
              </a:ln>
            </p:spPr>
            <p:style>
              <a:lnRef idx="0"/>
              <a:fillRef idx="0"/>
              <a:effectRef idx="0"/>
              <a:fontRef idx="minor"/>
            </p:style>
          </p:sp>
          <p:sp>
            <p:nvSpPr>
              <p:cNvPr id="1365" name="CustomShape 155"/>
              <p:cNvSpPr/>
              <p:nvPr/>
            </p:nvSpPr>
            <p:spPr>
              <a:xfrm>
                <a:off x="10297800" y="5906880"/>
                <a:ext cx="38880" cy="12600"/>
              </a:xfrm>
              <a:prstGeom prst="rect">
                <a:avLst/>
              </a:prstGeom>
              <a:solidFill>
                <a:srgbClr val="d2d2d2"/>
              </a:solidFill>
              <a:ln>
                <a:noFill/>
              </a:ln>
            </p:spPr>
            <p:style>
              <a:lnRef idx="0"/>
              <a:fillRef idx="0"/>
              <a:effectRef idx="0"/>
              <a:fontRef idx="minor"/>
            </p:style>
          </p:sp>
          <p:sp>
            <p:nvSpPr>
              <p:cNvPr id="1366" name="CustomShape 156"/>
              <p:cNvSpPr/>
              <p:nvPr/>
            </p:nvSpPr>
            <p:spPr>
              <a:xfrm>
                <a:off x="10297800" y="5957280"/>
                <a:ext cx="38880" cy="9000"/>
              </a:xfrm>
              <a:prstGeom prst="rect">
                <a:avLst/>
              </a:prstGeom>
              <a:solidFill>
                <a:srgbClr val="d2d2d2"/>
              </a:solidFill>
              <a:ln>
                <a:noFill/>
              </a:ln>
            </p:spPr>
            <p:style>
              <a:lnRef idx="0"/>
              <a:fillRef idx="0"/>
              <a:effectRef idx="0"/>
              <a:fontRef idx="minor"/>
            </p:style>
          </p:sp>
          <p:sp>
            <p:nvSpPr>
              <p:cNvPr id="1367" name="CustomShape 157"/>
              <p:cNvSpPr/>
              <p:nvPr/>
            </p:nvSpPr>
            <p:spPr>
              <a:xfrm>
                <a:off x="10297800" y="6045480"/>
                <a:ext cx="589680" cy="10800"/>
              </a:xfrm>
              <a:prstGeom prst="rect">
                <a:avLst/>
              </a:prstGeom>
              <a:solidFill>
                <a:srgbClr val="d2d2d2"/>
              </a:solidFill>
              <a:ln>
                <a:noFill/>
              </a:ln>
            </p:spPr>
            <p:style>
              <a:lnRef idx="0"/>
              <a:fillRef idx="0"/>
              <a:effectRef idx="0"/>
              <a:fontRef idx="minor"/>
            </p:style>
          </p:sp>
          <p:sp>
            <p:nvSpPr>
              <p:cNvPr id="1368" name="CustomShape 158"/>
              <p:cNvSpPr/>
              <p:nvPr/>
            </p:nvSpPr>
            <p:spPr>
              <a:xfrm>
                <a:off x="9587520" y="6332040"/>
                <a:ext cx="186840" cy="78480"/>
              </a:xfrm>
              <a:custGeom>
                <a:avLst/>
                <a:gdLst/>
                <a:ahLst/>
                <a:rect l="l" t="t" r="r" b="b"/>
                <a:pathLst>
                  <a:path w="100" h="42">
                    <a:moveTo>
                      <a:pt x="100" y="42"/>
                    </a:moveTo>
                    <a:lnTo>
                      <a:pt x="100" y="31"/>
                    </a:lnTo>
                    <a:lnTo>
                      <a:pt x="0" y="0"/>
                    </a:lnTo>
                    <a:lnTo>
                      <a:pt x="0" y="15"/>
                    </a:lnTo>
                    <a:lnTo>
                      <a:pt x="100" y="42"/>
                    </a:lnTo>
                    <a:close/>
                  </a:path>
                </a:pathLst>
              </a:custGeom>
              <a:solidFill>
                <a:srgbClr val="969696"/>
              </a:solidFill>
              <a:ln>
                <a:noFill/>
              </a:ln>
            </p:spPr>
            <p:style>
              <a:lnRef idx="0"/>
              <a:fillRef idx="0"/>
              <a:effectRef idx="0"/>
              <a:fontRef idx="minor"/>
            </p:style>
          </p:sp>
          <p:sp>
            <p:nvSpPr>
              <p:cNvPr id="1369" name="CustomShape 159"/>
              <p:cNvSpPr/>
              <p:nvPr/>
            </p:nvSpPr>
            <p:spPr>
              <a:xfrm>
                <a:off x="9587520" y="6266520"/>
                <a:ext cx="689040" cy="144000"/>
              </a:xfrm>
              <a:custGeom>
                <a:avLst/>
                <a:gdLst/>
                <a:ahLst/>
                <a:rect l="l" t="t" r="r" b="b"/>
                <a:pathLst>
                  <a:path w="368" h="77">
                    <a:moveTo>
                      <a:pt x="368" y="27"/>
                    </a:moveTo>
                    <a:lnTo>
                      <a:pt x="368" y="27"/>
                    </a:lnTo>
                    <a:lnTo>
                      <a:pt x="368" y="27"/>
                    </a:lnTo>
                    <a:lnTo>
                      <a:pt x="267" y="0"/>
                    </a:lnTo>
                    <a:lnTo>
                      <a:pt x="0" y="35"/>
                    </a:lnTo>
                    <a:lnTo>
                      <a:pt x="100" y="66"/>
                    </a:lnTo>
                    <a:lnTo>
                      <a:pt x="100" y="77"/>
                    </a:lnTo>
                    <a:lnTo>
                      <a:pt x="368" y="32"/>
                    </a:lnTo>
                    <a:lnTo>
                      <a:pt x="368" y="27"/>
                    </a:lnTo>
                    <a:close/>
                  </a:path>
                </a:pathLst>
              </a:custGeom>
              <a:solidFill>
                <a:srgbClr val="d2d2d2"/>
              </a:solidFill>
              <a:ln>
                <a:noFill/>
              </a:ln>
            </p:spPr>
            <p:style>
              <a:lnRef idx="0"/>
              <a:fillRef idx="0"/>
              <a:effectRef idx="0"/>
              <a:fontRef idx="minor"/>
            </p:style>
          </p:sp>
          <p:sp>
            <p:nvSpPr>
              <p:cNvPr id="1370" name="CustomShape 160"/>
              <p:cNvSpPr/>
              <p:nvPr/>
            </p:nvSpPr>
            <p:spPr>
              <a:xfrm>
                <a:off x="11401200" y="6332040"/>
                <a:ext cx="190800" cy="78480"/>
              </a:xfrm>
              <a:custGeom>
                <a:avLst/>
                <a:gdLst/>
                <a:ahLst/>
                <a:rect l="l" t="t" r="r" b="b"/>
                <a:pathLst>
                  <a:path w="102" h="42">
                    <a:moveTo>
                      <a:pt x="1" y="42"/>
                    </a:moveTo>
                    <a:lnTo>
                      <a:pt x="0" y="31"/>
                    </a:lnTo>
                    <a:lnTo>
                      <a:pt x="101" y="0"/>
                    </a:lnTo>
                    <a:lnTo>
                      <a:pt x="102" y="15"/>
                    </a:lnTo>
                    <a:lnTo>
                      <a:pt x="1" y="42"/>
                    </a:lnTo>
                    <a:close/>
                  </a:path>
                </a:pathLst>
              </a:custGeom>
              <a:solidFill>
                <a:srgbClr val="969696"/>
              </a:solidFill>
              <a:ln>
                <a:noFill/>
              </a:ln>
            </p:spPr>
            <p:style>
              <a:lnRef idx="0"/>
              <a:fillRef idx="0"/>
              <a:effectRef idx="0"/>
              <a:fontRef idx="minor"/>
            </p:style>
          </p:sp>
          <p:sp>
            <p:nvSpPr>
              <p:cNvPr id="1371" name="CustomShape 161"/>
              <p:cNvSpPr/>
              <p:nvPr/>
            </p:nvSpPr>
            <p:spPr>
              <a:xfrm>
                <a:off x="10900800" y="6266520"/>
                <a:ext cx="689040" cy="144000"/>
              </a:xfrm>
              <a:custGeom>
                <a:avLst/>
                <a:gdLst/>
                <a:ahLst/>
                <a:rect l="l" t="t" r="r" b="b"/>
                <a:pathLst>
                  <a:path w="368" h="77">
                    <a:moveTo>
                      <a:pt x="0" y="27"/>
                    </a:moveTo>
                    <a:lnTo>
                      <a:pt x="0" y="27"/>
                    </a:lnTo>
                    <a:lnTo>
                      <a:pt x="0" y="27"/>
                    </a:lnTo>
                    <a:lnTo>
                      <a:pt x="99" y="0"/>
                    </a:lnTo>
                    <a:lnTo>
                      <a:pt x="368" y="35"/>
                    </a:lnTo>
                    <a:lnTo>
                      <a:pt x="267" y="66"/>
                    </a:lnTo>
                    <a:lnTo>
                      <a:pt x="268" y="77"/>
                    </a:lnTo>
                    <a:lnTo>
                      <a:pt x="0" y="32"/>
                    </a:lnTo>
                    <a:lnTo>
                      <a:pt x="0" y="27"/>
                    </a:lnTo>
                    <a:close/>
                  </a:path>
                </a:pathLst>
              </a:custGeom>
              <a:solidFill>
                <a:srgbClr val="d2d2d2"/>
              </a:solidFill>
              <a:ln>
                <a:noFill/>
              </a:ln>
            </p:spPr>
            <p:style>
              <a:lnRef idx="0"/>
              <a:fillRef idx="0"/>
              <a:effectRef idx="0"/>
              <a:fontRef idx="minor"/>
            </p:style>
          </p:sp>
          <p:sp>
            <p:nvSpPr>
              <p:cNvPr id="1372" name="CustomShape 162"/>
              <p:cNvSpPr/>
              <p:nvPr/>
            </p:nvSpPr>
            <p:spPr>
              <a:xfrm>
                <a:off x="10276920" y="6242040"/>
                <a:ext cx="52200" cy="82080"/>
              </a:xfrm>
              <a:custGeom>
                <a:avLst/>
                <a:gdLst/>
                <a:ahLst/>
                <a:rect l="l" t="t" r="r" b="b"/>
                <a:pathLst>
                  <a:path w="28" h="44">
                    <a:moveTo>
                      <a:pt x="28" y="44"/>
                    </a:moveTo>
                    <a:lnTo>
                      <a:pt x="28" y="33"/>
                    </a:lnTo>
                    <a:lnTo>
                      <a:pt x="0" y="0"/>
                    </a:lnTo>
                    <a:lnTo>
                      <a:pt x="0" y="17"/>
                    </a:lnTo>
                    <a:lnTo>
                      <a:pt x="28" y="44"/>
                    </a:lnTo>
                    <a:close/>
                  </a:path>
                </a:pathLst>
              </a:custGeom>
              <a:solidFill>
                <a:srgbClr val="969696"/>
              </a:solidFill>
              <a:ln>
                <a:noFill/>
              </a:ln>
            </p:spPr>
            <p:style>
              <a:lnRef idx="0"/>
              <a:fillRef idx="0"/>
              <a:effectRef idx="0"/>
              <a:fontRef idx="minor"/>
            </p:style>
          </p:sp>
          <p:sp>
            <p:nvSpPr>
              <p:cNvPr id="1373" name="CustomShape 163"/>
              <p:cNvSpPr/>
              <p:nvPr/>
            </p:nvSpPr>
            <p:spPr>
              <a:xfrm>
                <a:off x="10844640" y="6242040"/>
                <a:ext cx="55800" cy="82080"/>
              </a:xfrm>
              <a:custGeom>
                <a:avLst/>
                <a:gdLst/>
                <a:ahLst/>
                <a:rect l="l" t="t" r="r" b="b"/>
                <a:pathLst>
                  <a:path w="30" h="44">
                    <a:moveTo>
                      <a:pt x="2" y="44"/>
                    </a:moveTo>
                    <a:lnTo>
                      <a:pt x="0" y="33"/>
                    </a:lnTo>
                    <a:lnTo>
                      <a:pt x="30" y="0"/>
                    </a:lnTo>
                    <a:lnTo>
                      <a:pt x="30" y="17"/>
                    </a:lnTo>
                    <a:lnTo>
                      <a:pt x="2" y="44"/>
                    </a:lnTo>
                    <a:close/>
                  </a:path>
                </a:pathLst>
              </a:custGeom>
              <a:solidFill>
                <a:srgbClr val="969696"/>
              </a:solidFill>
              <a:ln>
                <a:noFill/>
              </a:ln>
            </p:spPr>
            <p:style>
              <a:lnRef idx="0"/>
              <a:fillRef idx="0"/>
              <a:effectRef idx="0"/>
              <a:fontRef idx="minor"/>
            </p:style>
          </p:sp>
          <p:sp>
            <p:nvSpPr>
              <p:cNvPr id="1374" name="CustomShape 164"/>
              <p:cNvSpPr/>
              <p:nvPr/>
            </p:nvSpPr>
            <p:spPr>
              <a:xfrm>
                <a:off x="10276920" y="6242040"/>
                <a:ext cx="623520" cy="61560"/>
              </a:xfrm>
              <a:custGeom>
                <a:avLst/>
                <a:gdLst/>
                <a:ahLst/>
                <a:rect l="l" t="t" r="r" b="b"/>
                <a:pathLst>
                  <a:path w="333" h="33">
                    <a:moveTo>
                      <a:pt x="303" y="33"/>
                    </a:moveTo>
                    <a:lnTo>
                      <a:pt x="28" y="33"/>
                    </a:lnTo>
                    <a:lnTo>
                      <a:pt x="0" y="0"/>
                    </a:lnTo>
                    <a:lnTo>
                      <a:pt x="333" y="0"/>
                    </a:lnTo>
                    <a:lnTo>
                      <a:pt x="303" y="33"/>
                    </a:lnTo>
                    <a:close/>
                  </a:path>
                </a:pathLst>
              </a:custGeom>
              <a:solidFill>
                <a:srgbClr val="d2d2d2"/>
              </a:solidFill>
              <a:ln>
                <a:noFill/>
              </a:ln>
            </p:spPr>
            <p:style>
              <a:lnRef idx="0"/>
              <a:fillRef idx="0"/>
              <a:effectRef idx="0"/>
              <a:fontRef idx="minor"/>
            </p:style>
          </p:sp>
          <p:sp>
            <p:nvSpPr>
              <p:cNvPr id="1375" name="CustomShape 165"/>
              <p:cNvSpPr/>
              <p:nvPr/>
            </p:nvSpPr>
            <p:spPr>
              <a:xfrm>
                <a:off x="10329480" y="6303960"/>
                <a:ext cx="518400" cy="20160"/>
              </a:xfrm>
              <a:custGeom>
                <a:avLst/>
                <a:gdLst/>
                <a:ahLst/>
                <a:rect l="l" t="t" r="r" b="b"/>
                <a:pathLst>
                  <a:path w="277" h="11">
                    <a:moveTo>
                      <a:pt x="275" y="0"/>
                    </a:moveTo>
                    <a:lnTo>
                      <a:pt x="0" y="0"/>
                    </a:lnTo>
                    <a:lnTo>
                      <a:pt x="0" y="11"/>
                    </a:lnTo>
                    <a:lnTo>
                      <a:pt x="277" y="11"/>
                    </a:lnTo>
                    <a:lnTo>
                      <a:pt x="275" y="0"/>
                    </a:lnTo>
                    <a:close/>
                  </a:path>
                </a:pathLst>
              </a:custGeom>
              <a:solidFill>
                <a:srgbClr val="d2d2d2"/>
              </a:solidFill>
              <a:ln>
                <a:noFill/>
              </a:ln>
            </p:spPr>
            <p:style>
              <a:lnRef idx="0"/>
              <a:fillRef idx="0"/>
              <a:effectRef idx="0"/>
              <a:fontRef idx="minor"/>
            </p:style>
          </p:sp>
          <p:sp>
            <p:nvSpPr>
              <p:cNvPr id="1376" name="CustomShape 166"/>
              <p:cNvSpPr/>
              <p:nvPr/>
            </p:nvSpPr>
            <p:spPr>
              <a:xfrm>
                <a:off x="10535400" y="6347160"/>
                <a:ext cx="115920" cy="52200"/>
              </a:xfrm>
              <a:custGeom>
                <a:avLst/>
                <a:gdLst/>
                <a:ahLst/>
                <a:rect l="l" t="t" r="r" b="b"/>
                <a:pathLst>
                  <a:path w="44" h="20">
                    <a:moveTo>
                      <a:pt x="35" y="11"/>
                    </a:moveTo>
                    <a:cubicBezTo>
                      <a:pt x="34" y="5"/>
                      <a:pt x="29" y="0"/>
                      <a:pt x="22" y="0"/>
                    </a:cubicBezTo>
                    <a:cubicBezTo>
                      <a:pt x="16" y="0"/>
                      <a:pt x="10" y="5"/>
                      <a:pt x="9" y="11"/>
                    </a:cubicBezTo>
                    <a:cubicBezTo>
                      <a:pt x="4" y="12"/>
                      <a:pt x="0" y="13"/>
                      <a:pt x="0" y="15"/>
                    </a:cubicBezTo>
                    <a:cubicBezTo>
                      <a:pt x="0" y="16"/>
                      <a:pt x="4" y="18"/>
                      <a:pt x="10" y="19"/>
                    </a:cubicBezTo>
                    <a:cubicBezTo>
                      <a:pt x="13" y="19"/>
                      <a:pt x="18" y="20"/>
                      <a:pt x="22" y="20"/>
                    </a:cubicBezTo>
                    <a:cubicBezTo>
                      <a:pt x="27" y="20"/>
                      <a:pt x="31" y="19"/>
                      <a:pt x="35" y="19"/>
                    </a:cubicBezTo>
                    <a:cubicBezTo>
                      <a:pt x="41" y="18"/>
                      <a:pt x="44" y="17"/>
                      <a:pt x="44" y="15"/>
                    </a:cubicBezTo>
                    <a:cubicBezTo>
                      <a:pt x="44" y="13"/>
                      <a:pt x="41" y="12"/>
                      <a:pt x="35" y="11"/>
                    </a:cubicBezTo>
                    <a:close/>
                  </a:path>
                </a:pathLst>
              </a:custGeom>
              <a:solidFill>
                <a:srgbClr val="969696"/>
              </a:solidFill>
              <a:ln>
                <a:noFill/>
              </a:ln>
            </p:spPr>
            <p:style>
              <a:lnRef idx="0"/>
              <a:fillRef idx="0"/>
              <a:effectRef idx="0"/>
              <a:fontRef idx="minor"/>
            </p:style>
          </p:sp>
          <p:sp>
            <p:nvSpPr>
              <p:cNvPr id="1377" name="CustomShape 167"/>
              <p:cNvSpPr/>
              <p:nvPr/>
            </p:nvSpPr>
            <p:spPr>
              <a:xfrm>
                <a:off x="10211400" y="5191200"/>
                <a:ext cx="762120" cy="404280"/>
              </a:xfrm>
              <a:prstGeom prst="rect">
                <a:avLst/>
              </a:prstGeom>
              <a:solidFill>
                <a:srgbClr val="d2d2d2"/>
              </a:solidFill>
              <a:ln>
                <a:noFill/>
              </a:ln>
            </p:spPr>
            <p:style>
              <a:lnRef idx="0"/>
              <a:fillRef idx="0"/>
              <a:effectRef idx="0"/>
              <a:fontRef idx="minor"/>
            </p:style>
          </p:sp>
          <p:sp>
            <p:nvSpPr>
              <p:cNvPr id="1378" name="CustomShape 168"/>
              <p:cNvSpPr/>
              <p:nvPr/>
            </p:nvSpPr>
            <p:spPr>
              <a:xfrm>
                <a:off x="10211400" y="5191200"/>
                <a:ext cx="762120" cy="404280"/>
              </a:xfrm>
              <a:prstGeom prst="rect">
                <a:avLst/>
              </a:prstGeom>
              <a:noFill/>
              <a:ln>
                <a:noFill/>
              </a:ln>
            </p:spPr>
            <p:style>
              <a:lnRef idx="0"/>
              <a:fillRef idx="0"/>
              <a:effectRef idx="0"/>
              <a:fontRef idx="minor"/>
            </p:style>
          </p:sp>
          <p:sp>
            <p:nvSpPr>
              <p:cNvPr id="1379" name="CustomShape 169"/>
              <p:cNvSpPr/>
              <p:nvPr/>
            </p:nvSpPr>
            <p:spPr>
              <a:xfrm>
                <a:off x="10593720" y="5393520"/>
                <a:ext cx="138240" cy="149400"/>
              </a:xfrm>
              <a:custGeom>
                <a:avLst/>
                <a:gdLst/>
                <a:ahLst/>
                <a:rect l="l" t="t" r="r" b="b"/>
                <a:pathLst>
                  <a:path w="53" h="57">
                    <a:moveTo>
                      <a:pt x="3" y="57"/>
                    </a:moveTo>
                    <a:cubicBezTo>
                      <a:pt x="17" y="56"/>
                      <a:pt x="30" y="50"/>
                      <a:pt x="40" y="40"/>
                    </a:cubicBezTo>
                    <a:cubicBezTo>
                      <a:pt x="46" y="34"/>
                      <a:pt x="51" y="27"/>
                      <a:pt x="53" y="19"/>
                    </a:cubicBezTo>
                    <a:cubicBezTo>
                      <a:pt x="0" y="0"/>
                      <a:pt x="0" y="0"/>
                      <a:pt x="0" y="0"/>
                    </a:cubicBezTo>
                    <a:lnTo>
                      <a:pt x="3" y="57"/>
                    </a:lnTo>
                    <a:close/>
                  </a:path>
                </a:pathLst>
              </a:custGeom>
              <a:solidFill>
                <a:srgbClr val="68217a"/>
              </a:solidFill>
              <a:ln>
                <a:noFill/>
              </a:ln>
            </p:spPr>
            <p:style>
              <a:lnRef idx="0"/>
              <a:fillRef idx="0"/>
              <a:effectRef idx="0"/>
              <a:fontRef idx="minor"/>
            </p:style>
          </p:sp>
          <p:sp>
            <p:nvSpPr>
              <p:cNvPr id="1380" name="CustomShape 170"/>
              <p:cNvSpPr/>
              <p:nvPr/>
            </p:nvSpPr>
            <p:spPr>
              <a:xfrm>
                <a:off x="10535400" y="5393520"/>
                <a:ext cx="65160" cy="149400"/>
              </a:xfrm>
              <a:custGeom>
                <a:avLst/>
                <a:gdLst/>
                <a:ahLst/>
                <a:rect l="l" t="t" r="r" b="b"/>
                <a:pathLst>
                  <a:path w="25" h="57">
                    <a:moveTo>
                      <a:pt x="0" y="52"/>
                    </a:moveTo>
                    <a:cubicBezTo>
                      <a:pt x="8" y="56"/>
                      <a:pt x="17" y="57"/>
                      <a:pt x="25" y="57"/>
                    </a:cubicBezTo>
                    <a:cubicBezTo>
                      <a:pt x="22" y="0"/>
                      <a:pt x="22" y="0"/>
                      <a:pt x="22" y="0"/>
                    </a:cubicBezTo>
                    <a:lnTo>
                      <a:pt x="0" y="52"/>
                    </a:lnTo>
                    <a:close/>
                  </a:path>
                </a:pathLst>
              </a:custGeom>
              <a:solidFill>
                <a:srgbClr val="002050"/>
              </a:solidFill>
              <a:ln>
                <a:noFill/>
              </a:ln>
            </p:spPr>
            <p:style>
              <a:lnRef idx="0"/>
              <a:fillRef idx="0"/>
              <a:effectRef idx="0"/>
              <a:fontRef idx="minor"/>
            </p:style>
          </p:sp>
          <p:sp>
            <p:nvSpPr>
              <p:cNvPr id="1381" name="CustomShape 171"/>
              <p:cNvSpPr/>
              <p:nvPr/>
            </p:nvSpPr>
            <p:spPr>
              <a:xfrm>
                <a:off x="10593720" y="5243760"/>
                <a:ext cx="158760" cy="200160"/>
              </a:xfrm>
              <a:custGeom>
                <a:avLst/>
                <a:gdLst/>
                <a:ahLst/>
                <a:rect l="l" t="t" r="r" b="b"/>
                <a:pathLst>
                  <a:path w="61" h="76">
                    <a:moveTo>
                      <a:pt x="53" y="76"/>
                    </a:moveTo>
                    <a:cubicBezTo>
                      <a:pt x="61" y="56"/>
                      <a:pt x="56" y="33"/>
                      <a:pt x="40" y="17"/>
                    </a:cubicBezTo>
                    <a:cubicBezTo>
                      <a:pt x="29" y="6"/>
                      <a:pt x="15" y="0"/>
                      <a:pt x="1" y="0"/>
                    </a:cubicBezTo>
                    <a:cubicBezTo>
                      <a:pt x="0" y="57"/>
                      <a:pt x="0" y="57"/>
                      <a:pt x="0" y="57"/>
                    </a:cubicBezTo>
                    <a:cubicBezTo>
                      <a:pt x="53" y="76"/>
                      <a:pt x="53" y="76"/>
                      <a:pt x="53" y="76"/>
                    </a:cubicBezTo>
                  </a:path>
                </a:pathLst>
              </a:custGeom>
              <a:solidFill>
                <a:srgbClr val="442359"/>
              </a:solidFill>
              <a:ln>
                <a:noFill/>
              </a:ln>
            </p:spPr>
            <p:style>
              <a:lnRef idx="0"/>
              <a:fillRef idx="0"/>
              <a:effectRef idx="0"/>
              <a:fontRef idx="minor"/>
            </p:style>
          </p:sp>
          <p:sp>
            <p:nvSpPr>
              <p:cNvPr id="1382" name="CustomShape 172"/>
              <p:cNvSpPr/>
              <p:nvPr/>
            </p:nvSpPr>
            <p:spPr>
              <a:xfrm>
                <a:off x="10488600" y="5393520"/>
                <a:ext cx="104400" cy="136440"/>
              </a:xfrm>
              <a:custGeom>
                <a:avLst/>
                <a:gdLst/>
                <a:ahLst/>
                <a:rect l="l" t="t" r="r" b="b"/>
                <a:pathLst>
                  <a:path w="40" h="52">
                    <a:moveTo>
                      <a:pt x="40" y="0"/>
                    </a:moveTo>
                    <a:cubicBezTo>
                      <a:pt x="0" y="40"/>
                      <a:pt x="0" y="40"/>
                      <a:pt x="0" y="40"/>
                    </a:cubicBezTo>
                    <a:cubicBezTo>
                      <a:pt x="5" y="45"/>
                      <a:pt x="12" y="50"/>
                      <a:pt x="18" y="52"/>
                    </a:cubicBezTo>
                    <a:lnTo>
                      <a:pt x="40" y="0"/>
                    </a:lnTo>
                    <a:close/>
                  </a:path>
                </a:pathLst>
              </a:custGeom>
              <a:solidFill>
                <a:srgbClr val="0072c6"/>
              </a:solidFill>
              <a:ln>
                <a:noFill/>
              </a:ln>
            </p:spPr>
            <p:style>
              <a:lnRef idx="0"/>
              <a:fillRef idx="0"/>
              <a:effectRef idx="0"/>
              <a:fontRef idx="minor"/>
            </p:style>
          </p:sp>
          <p:sp>
            <p:nvSpPr>
              <p:cNvPr id="1383" name="CustomShape 173"/>
              <p:cNvSpPr/>
              <p:nvPr/>
            </p:nvSpPr>
            <p:spPr>
              <a:xfrm>
                <a:off x="10548720" y="5243760"/>
                <a:ext cx="46440" cy="149400"/>
              </a:xfrm>
              <a:custGeom>
                <a:avLst/>
                <a:gdLst/>
                <a:ahLst/>
                <a:rect l="l" t="t" r="r" b="b"/>
                <a:pathLst>
                  <a:path w="18" h="57">
                    <a:moveTo>
                      <a:pt x="18" y="0"/>
                    </a:moveTo>
                    <a:cubicBezTo>
                      <a:pt x="12" y="0"/>
                      <a:pt x="5" y="1"/>
                      <a:pt x="0" y="3"/>
                    </a:cubicBezTo>
                    <a:cubicBezTo>
                      <a:pt x="17" y="57"/>
                      <a:pt x="17" y="57"/>
                      <a:pt x="17" y="57"/>
                    </a:cubicBezTo>
                    <a:cubicBezTo>
                      <a:pt x="18" y="0"/>
                      <a:pt x="18" y="0"/>
                      <a:pt x="18" y="0"/>
                    </a:cubicBezTo>
                  </a:path>
                </a:pathLst>
              </a:custGeom>
              <a:solidFill>
                <a:srgbClr val="0072c6"/>
              </a:solidFill>
              <a:ln>
                <a:noFill/>
              </a:ln>
            </p:spPr>
            <p:style>
              <a:lnRef idx="0"/>
              <a:fillRef idx="0"/>
              <a:effectRef idx="0"/>
              <a:fontRef idx="minor"/>
            </p:style>
          </p:sp>
          <p:sp>
            <p:nvSpPr>
              <p:cNvPr id="1384" name="CustomShape 174"/>
              <p:cNvSpPr/>
              <p:nvPr/>
            </p:nvSpPr>
            <p:spPr>
              <a:xfrm>
                <a:off x="10430640" y="5250960"/>
                <a:ext cx="162720" cy="246960"/>
              </a:xfrm>
              <a:custGeom>
                <a:avLst/>
                <a:gdLst/>
                <a:ahLst/>
                <a:rect l="l" t="t" r="r" b="b"/>
                <a:pathLst>
                  <a:path w="62" h="94">
                    <a:moveTo>
                      <a:pt x="45" y="0"/>
                    </a:moveTo>
                    <a:cubicBezTo>
                      <a:pt x="36" y="3"/>
                      <a:pt x="29" y="7"/>
                      <a:pt x="22" y="14"/>
                    </a:cubicBezTo>
                    <a:cubicBezTo>
                      <a:pt x="0" y="36"/>
                      <a:pt x="0" y="72"/>
                      <a:pt x="22" y="94"/>
                    </a:cubicBezTo>
                    <a:cubicBezTo>
                      <a:pt x="62" y="54"/>
                      <a:pt x="62" y="54"/>
                      <a:pt x="62" y="54"/>
                    </a:cubicBezTo>
                    <a:cubicBezTo>
                      <a:pt x="45" y="0"/>
                      <a:pt x="45" y="0"/>
                      <a:pt x="45" y="0"/>
                    </a:cubicBezTo>
                  </a:path>
                </a:pathLst>
              </a:custGeom>
              <a:solidFill>
                <a:srgbClr val="00bcf2"/>
              </a:solidFill>
              <a:ln>
                <a:noFill/>
              </a:ln>
            </p:spPr>
            <p:style>
              <a:lnRef idx="0"/>
              <a:fillRef idx="0"/>
              <a:effectRef idx="0"/>
              <a:fontRef idx="minor"/>
            </p:style>
          </p:sp>
          <p:sp>
            <p:nvSpPr>
              <p:cNvPr id="1385" name="CustomShape 175"/>
              <p:cNvSpPr/>
              <p:nvPr/>
            </p:nvSpPr>
            <p:spPr>
              <a:xfrm>
                <a:off x="10211400" y="5191200"/>
                <a:ext cx="762120" cy="104400"/>
              </a:xfrm>
              <a:custGeom>
                <a:avLst/>
                <a:gdLst/>
                <a:ahLst/>
                <a:rect l="l" t="t" r="r" b="b"/>
                <a:pathLst>
                  <a:path w="291" h="40">
                    <a:moveTo>
                      <a:pt x="291" y="0"/>
                    </a:moveTo>
                    <a:cubicBezTo>
                      <a:pt x="0" y="0"/>
                      <a:pt x="0" y="0"/>
                      <a:pt x="0" y="0"/>
                    </a:cubicBezTo>
                    <a:cubicBezTo>
                      <a:pt x="0" y="40"/>
                      <a:pt x="0" y="40"/>
                      <a:pt x="0" y="40"/>
                    </a:cubicBezTo>
                    <a:cubicBezTo>
                      <a:pt x="103" y="40"/>
                      <a:pt x="103" y="40"/>
                      <a:pt x="103" y="40"/>
                    </a:cubicBezTo>
                    <a:cubicBezTo>
                      <a:pt x="104" y="39"/>
                      <a:pt x="105" y="38"/>
                      <a:pt x="106" y="37"/>
                    </a:cubicBezTo>
                    <a:cubicBezTo>
                      <a:pt x="113" y="30"/>
                      <a:pt x="120" y="26"/>
                      <a:pt x="129" y="23"/>
                    </a:cubicBezTo>
                    <a:cubicBezTo>
                      <a:pt x="129" y="23"/>
                      <a:pt x="129" y="23"/>
                      <a:pt x="129" y="23"/>
                    </a:cubicBezTo>
                    <a:cubicBezTo>
                      <a:pt x="134" y="21"/>
                      <a:pt x="140" y="20"/>
                      <a:pt x="146" y="20"/>
                    </a:cubicBezTo>
                    <a:cubicBezTo>
                      <a:pt x="146" y="20"/>
                      <a:pt x="146" y="20"/>
                      <a:pt x="147" y="20"/>
                    </a:cubicBezTo>
                    <a:cubicBezTo>
                      <a:pt x="146" y="40"/>
                      <a:pt x="146" y="40"/>
                      <a:pt x="146" y="40"/>
                    </a:cubicBezTo>
                    <a:cubicBezTo>
                      <a:pt x="147" y="20"/>
                      <a:pt x="147" y="20"/>
                      <a:pt x="147" y="20"/>
                    </a:cubicBezTo>
                    <a:cubicBezTo>
                      <a:pt x="161" y="20"/>
                      <a:pt x="175" y="26"/>
                      <a:pt x="186" y="37"/>
                    </a:cubicBezTo>
                    <a:cubicBezTo>
                      <a:pt x="187" y="38"/>
                      <a:pt x="188" y="39"/>
                      <a:pt x="189" y="40"/>
                    </a:cubicBezTo>
                    <a:cubicBezTo>
                      <a:pt x="291" y="40"/>
                      <a:pt x="291" y="40"/>
                      <a:pt x="291" y="40"/>
                    </a:cubicBezTo>
                    <a:cubicBezTo>
                      <a:pt x="291" y="0"/>
                      <a:pt x="291" y="0"/>
                      <a:pt x="291" y="0"/>
                    </a:cubicBezTo>
                  </a:path>
                </a:pathLst>
              </a:custGeom>
              <a:solidFill>
                <a:srgbClr val="919191"/>
              </a:solidFill>
              <a:ln>
                <a:noFill/>
              </a:ln>
            </p:spPr>
            <p:style>
              <a:lnRef idx="0"/>
              <a:fillRef idx="0"/>
              <a:effectRef idx="0"/>
              <a:fontRef idx="minor"/>
            </p:style>
          </p:sp>
          <p:sp>
            <p:nvSpPr>
              <p:cNvPr id="1386" name="CustomShape 176"/>
              <p:cNvSpPr/>
              <p:nvPr/>
            </p:nvSpPr>
            <p:spPr>
              <a:xfrm>
                <a:off x="10593720" y="5243760"/>
                <a:ext cx="111960" cy="52200"/>
              </a:xfrm>
              <a:custGeom>
                <a:avLst/>
                <a:gdLst/>
                <a:ahLst/>
                <a:rect l="l" t="t" r="r" b="b"/>
                <a:pathLst>
                  <a:path w="43" h="20">
                    <a:moveTo>
                      <a:pt x="1" y="0"/>
                    </a:moveTo>
                    <a:cubicBezTo>
                      <a:pt x="0" y="20"/>
                      <a:pt x="0" y="20"/>
                      <a:pt x="0" y="20"/>
                    </a:cubicBezTo>
                    <a:cubicBezTo>
                      <a:pt x="43" y="20"/>
                      <a:pt x="43" y="20"/>
                      <a:pt x="43" y="20"/>
                    </a:cubicBezTo>
                    <a:cubicBezTo>
                      <a:pt x="42" y="19"/>
                      <a:pt x="41" y="18"/>
                      <a:pt x="40" y="17"/>
                    </a:cubicBezTo>
                    <a:cubicBezTo>
                      <a:pt x="29" y="6"/>
                      <a:pt x="15" y="0"/>
                      <a:pt x="1" y="0"/>
                    </a:cubicBezTo>
                  </a:path>
                </a:pathLst>
              </a:custGeom>
              <a:solidFill>
                <a:srgbClr val="4a3a54"/>
              </a:solidFill>
              <a:ln>
                <a:noFill/>
              </a:ln>
            </p:spPr>
            <p:style>
              <a:lnRef idx="0"/>
              <a:fillRef idx="0"/>
              <a:effectRef idx="0"/>
              <a:fontRef idx="minor"/>
            </p:style>
          </p:sp>
          <p:sp>
            <p:nvSpPr>
              <p:cNvPr id="1387" name="CustomShape 177"/>
              <p:cNvSpPr/>
              <p:nvPr/>
            </p:nvSpPr>
            <p:spPr>
              <a:xfrm>
                <a:off x="10548720" y="5243760"/>
                <a:ext cx="46440" cy="52200"/>
              </a:xfrm>
              <a:custGeom>
                <a:avLst/>
                <a:gdLst/>
                <a:ahLst/>
                <a:rect l="l" t="t" r="r" b="b"/>
                <a:pathLst>
                  <a:path w="18" h="20">
                    <a:moveTo>
                      <a:pt x="17" y="0"/>
                    </a:moveTo>
                    <a:cubicBezTo>
                      <a:pt x="11" y="0"/>
                      <a:pt x="5" y="1"/>
                      <a:pt x="0" y="3"/>
                    </a:cubicBezTo>
                    <a:cubicBezTo>
                      <a:pt x="5" y="20"/>
                      <a:pt x="5" y="20"/>
                      <a:pt x="5" y="20"/>
                    </a:cubicBezTo>
                    <a:cubicBezTo>
                      <a:pt x="17" y="20"/>
                      <a:pt x="17" y="20"/>
                      <a:pt x="17" y="20"/>
                    </a:cubicBezTo>
                    <a:cubicBezTo>
                      <a:pt x="18" y="0"/>
                      <a:pt x="18" y="0"/>
                      <a:pt x="18" y="0"/>
                    </a:cubicBezTo>
                    <a:cubicBezTo>
                      <a:pt x="17" y="0"/>
                      <a:pt x="17" y="0"/>
                      <a:pt x="17" y="0"/>
                    </a:cubicBezTo>
                  </a:path>
                </a:pathLst>
              </a:custGeom>
              <a:solidFill>
                <a:srgbClr val="28618b"/>
              </a:solidFill>
              <a:ln>
                <a:noFill/>
              </a:ln>
            </p:spPr>
            <p:style>
              <a:lnRef idx="0"/>
              <a:fillRef idx="0"/>
              <a:effectRef idx="0"/>
              <a:fontRef idx="minor"/>
            </p:style>
          </p:sp>
          <p:sp>
            <p:nvSpPr>
              <p:cNvPr id="1388" name="CustomShape 178"/>
              <p:cNvSpPr/>
              <p:nvPr/>
            </p:nvSpPr>
            <p:spPr>
              <a:xfrm>
                <a:off x="10481400" y="5250960"/>
                <a:ext cx="80280" cy="44640"/>
              </a:xfrm>
              <a:custGeom>
                <a:avLst/>
                <a:gdLst/>
                <a:ahLst/>
                <a:rect l="l" t="t" r="r" b="b"/>
                <a:pathLst>
                  <a:path w="31" h="17">
                    <a:moveTo>
                      <a:pt x="26" y="0"/>
                    </a:moveTo>
                    <a:cubicBezTo>
                      <a:pt x="17" y="3"/>
                      <a:pt x="10" y="7"/>
                      <a:pt x="3" y="14"/>
                    </a:cubicBezTo>
                    <a:cubicBezTo>
                      <a:pt x="2" y="15"/>
                      <a:pt x="1" y="16"/>
                      <a:pt x="0" y="17"/>
                    </a:cubicBezTo>
                    <a:cubicBezTo>
                      <a:pt x="31" y="17"/>
                      <a:pt x="31" y="17"/>
                      <a:pt x="31" y="17"/>
                    </a:cubicBezTo>
                    <a:cubicBezTo>
                      <a:pt x="26" y="0"/>
                      <a:pt x="26" y="0"/>
                      <a:pt x="26" y="0"/>
                    </a:cubicBezTo>
                  </a:path>
                </a:pathLst>
              </a:custGeom>
              <a:solidFill>
                <a:srgbClr val="2886a1"/>
              </a:solidFill>
              <a:ln>
                <a:noFill/>
              </a:ln>
            </p:spPr>
            <p:style>
              <a:lnRef idx="0"/>
              <a:fillRef idx="0"/>
              <a:effectRef idx="0"/>
              <a:fontRef idx="minor"/>
            </p:style>
          </p:sp>
          <p:sp>
            <p:nvSpPr>
              <p:cNvPr id="1389" name="CustomShape 179"/>
              <p:cNvSpPr/>
              <p:nvPr/>
            </p:nvSpPr>
            <p:spPr>
              <a:xfrm>
                <a:off x="10803600" y="5401080"/>
                <a:ext cx="54000" cy="57600"/>
              </a:xfrm>
              <a:custGeom>
                <a:avLst/>
                <a:gdLst/>
                <a:ahLst/>
                <a:rect l="l" t="t" r="r" b="b"/>
                <a:pathLst>
                  <a:path w="21" h="22">
                    <a:moveTo>
                      <a:pt x="20" y="0"/>
                    </a:moveTo>
                    <a:cubicBezTo>
                      <a:pt x="14" y="1"/>
                      <a:pt x="9" y="3"/>
                      <a:pt x="5" y="7"/>
                    </a:cubicBezTo>
                    <a:cubicBezTo>
                      <a:pt x="3" y="9"/>
                      <a:pt x="1" y="12"/>
                      <a:pt x="0" y="15"/>
                    </a:cubicBezTo>
                    <a:cubicBezTo>
                      <a:pt x="21" y="22"/>
                      <a:pt x="21" y="22"/>
                      <a:pt x="21" y="22"/>
                    </a:cubicBezTo>
                    <a:lnTo>
                      <a:pt x="20" y="0"/>
                    </a:lnTo>
                    <a:close/>
                  </a:path>
                </a:pathLst>
              </a:custGeom>
              <a:solidFill>
                <a:srgbClr val="68217a"/>
              </a:solidFill>
              <a:ln>
                <a:noFill/>
              </a:ln>
            </p:spPr>
            <p:style>
              <a:lnRef idx="0"/>
              <a:fillRef idx="0"/>
              <a:effectRef idx="0"/>
              <a:fontRef idx="minor"/>
            </p:style>
          </p:sp>
          <p:sp>
            <p:nvSpPr>
              <p:cNvPr id="1390" name="CustomShape 180"/>
              <p:cNvSpPr/>
              <p:nvPr/>
            </p:nvSpPr>
            <p:spPr>
              <a:xfrm>
                <a:off x="10855800" y="5401080"/>
                <a:ext cx="24120" cy="57600"/>
              </a:xfrm>
              <a:custGeom>
                <a:avLst/>
                <a:gdLst/>
                <a:ahLst/>
                <a:rect l="l" t="t" r="r" b="b"/>
                <a:pathLst>
                  <a:path w="9" h="22">
                    <a:moveTo>
                      <a:pt x="9" y="2"/>
                    </a:moveTo>
                    <a:cubicBezTo>
                      <a:pt x="6" y="1"/>
                      <a:pt x="3" y="0"/>
                      <a:pt x="0" y="0"/>
                    </a:cubicBezTo>
                    <a:cubicBezTo>
                      <a:pt x="1" y="22"/>
                      <a:pt x="1" y="22"/>
                      <a:pt x="1" y="22"/>
                    </a:cubicBezTo>
                    <a:lnTo>
                      <a:pt x="9" y="2"/>
                    </a:lnTo>
                    <a:close/>
                  </a:path>
                </a:pathLst>
              </a:custGeom>
              <a:solidFill>
                <a:srgbClr val="002050"/>
              </a:solidFill>
              <a:ln>
                <a:noFill/>
              </a:ln>
            </p:spPr>
            <p:style>
              <a:lnRef idx="0"/>
              <a:fillRef idx="0"/>
              <a:effectRef idx="0"/>
              <a:fontRef idx="minor"/>
            </p:style>
          </p:sp>
          <p:sp>
            <p:nvSpPr>
              <p:cNvPr id="1391" name="CustomShape 181"/>
              <p:cNvSpPr/>
              <p:nvPr/>
            </p:nvSpPr>
            <p:spPr>
              <a:xfrm>
                <a:off x="10796040" y="5440320"/>
                <a:ext cx="61560" cy="76320"/>
              </a:xfrm>
              <a:custGeom>
                <a:avLst/>
                <a:gdLst/>
                <a:ahLst/>
                <a:rect l="l" t="t" r="r" b="b"/>
                <a:pathLst>
                  <a:path w="24" h="29">
                    <a:moveTo>
                      <a:pt x="3" y="0"/>
                    </a:moveTo>
                    <a:cubicBezTo>
                      <a:pt x="0" y="8"/>
                      <a:pt x="2" y="17"/>
                      <a:pt x="8" y="23"/>
                    </a:cubicBezTo>
                    <a:cubicBezTo>
                      <a:pt x="12" y="27"/>
                      <a:pt x="18" y="29"/>
                      <a:pt x="24" y="29"/>
                    </a:cubicBezTo>
                    <a:cubicBezTo>
                      <a:pt x="24" y="7"/>
                      <a:pt x="24" y="7"/>
                      <a:pt x="24" y="7"/>
                    </a:cubicBezTo>
                    <a:lnTo>
                      <a:pt x="3" y="0"/>
                    </a:lnTo>
                    <a:close/>
                  </a:path>
                </a:pathLst>
              </a:custGeom>
              <a:solidFill>
                <a:srgbClr val="442359"/>
              </a:solidFill>
              <a:ln>
                <a:noFill/>
              </a:ln>
            </p:spPr>
            <p:style>
              <a:lnRef idx="0"/>
              <a:fillRef idx="0"/>
              <a:effectRef idx="0"/>
              <a:fontRef idx="minor"/>
            </p:style>
          </p:sp>
          <p:sp>
            <p:nvSpPr>
              <p:cNvPr id="1392" name="CustomShape 182"/>
              <p:cNvSpPr/>
              <p:nvPr/>
            </p:nvSpPr>
            <p:spPr>
              <a:xfrm>
                <a:off x="10857960" y="5406480"/>
                <a:ext cx="38880" cy="52200"/>
              </a:xfrm>
              <a:custGeom>
                <a:avLst/>
                <a:gdLst/>
                <a:ahLst/>
                <a:rect l="l" t="t"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p:spPr>
            <p:style>
              <a:lnRef idx="0"/>
              <a:fillRef idx="0"/>
              <a:effectRef idx="0"/>
              <a:fontRef idx="minor"/>
            </p:style>
          </p:sp>
          <p:sp>
            <p:nvSpPr>
              <p:cNvPr id="1393" name="CustomShape 183"/>
              <p:cNvSpPr/>
              <p:nvPr/>
            </p:nvSpPr>
            <p:spPr>
              <a:xfrm>
                <a:off x="10857960" y="5459040"/>
                <a:ext cx="18360" cy="57600"/>
              </a:xfrm>
              <a:custGeom>
                <a:avLst/>
                <a:gdLst/>
                <a:ahLst/>
                <a:rect l="l" t="t" r="r" b="b"/>
                <a:pathLst>
                  <a:path w="7" h="22">
                    <a:moveTo>
                      <a:pt x="0" y="22"/>
                    </a:moveTo>
                    <a:cubicBezTo>
                      <a:pt x="2" y="22"/>
                      <a:pt x="4" y="22"/>
                      <a:pt x="7" y="21"/>
                    </a:cubicBezTo>
                    <a:cubicBezTo>
                      <a:pt x="0" y="0"/>
                      <a:pt x="0" y="0"/>
                      <a:pt x="0" y="0"/>
                    </a:cubicBezTo>
                    <a:lnTo>
                      <a:pt x="0" y="22"/>
                    </a:lnTo>
                    <a:close/>
                  </a:path>
                </a:pathLst>
              </a:custGeom>
              <a:solidFill>
                <a:srgbClr val="0072c6"/>
              </a:solidFill>
              <a:ln>
                <a:noFill/>
              </a:ln>
            </p:spPr>
            <p:style>
              <a:lnRef idx="0"/>
              <a:fillRef idx="0"/>
              <a:effectRef idx="0"/>
              <a:fontRef idx="minor"/>
            </p:style>
          </p:sp>
          <p:sp>
            <p:nvSpPr>
              <p:cNvPr id="1394" name="CustomShape 184"/>
              <p:cNvSpPr/>
              <p:nvPr/>
            </p:nvSpPr>
            <p:spPr>
              <a:xfrm>
                <a:off x="10857960" y="5419800"/>
                <a:ext cx="63360" cy="93240"/>
              </a:xfrm>
              <a:custGeom>
                <a:avLst/>
                <a:gdLst/>
                <a:ahLst/>
                <a:rect l="l" t="t" r="r" b="b"/>
                <a:pathLst>
                  <a:path w="24" h="36">
                    <a:moveTo>
                      <a:pt x="7" y="36"/>
                    </a:moveTo>
                    <a:cubicBezTo>
                      <a:pt x="10" y="35"/>
                      <a:pt x="13" y="33"/>
                      <a:pt x="15" y="31"/>
                    </a:cubicBezTo>
                    <a:cubicBezTo>
                      <a:pt x="24" y="22"/>
                      <a:pt x="24" y="8"/>
                      <a:pt x="15" y="0"/>
                    </a:cubicBezTo>
                    <a:cubicBezTo>
                      <a:pt x="0" y="15"/>
                      <a:pt x="0" y="15"/>
                      <a:pt x="0" y="15"/>
                    </a:cubicBezTo>
                    <a:lnTo>
                      <a:pt x="7" y="36"/>
                    </a:lnTo>
                    <a:close/>
                  </a:path>
                </a:pathLst>
              </a:custGeom>
              <a:solidFill>
                <a:srgbClr val="00bcf2"/>
              </a:solidFill>
              <a:ln>
                <a:noFill/>
              </a:ln>
            </p:spPr>
            <p:style>
              <a:lnRef idx="0"/>
              <a:fillRef idx="0"/>
              <a:effectRef idx="0"/>
              <a:fontRef idx="minor"/>
            </p:style>
          </p:sp>
          <p:sp>
            <p:nvSpPr>
              <p:cNvPr id="1395" name="CustomShape 185"/>
              <p:cNvSpPr/>
              <p:nvPr/>
            </p:nvSpPr>
            <p:spPr>
              <a:xfrm>
                <a:off x="10276920" y="5401080"/>
                <a:ext cx="54000" cy="57600"/>
              </a:xfrm>
              <a:custGeom>
                <a:avLst/>
                <a:gdLst/>
                <a:ahLst/>
                <a:rect l="l" t="t" r="r" b="b"/>
                <a:pathLst>
                  <a:path w="21" h="22">
                    <a:moveTo>
                      <a:pt x="19" y="0"/>
                    </a:moveTo>
                    <a:cubicBezTo>
                      <a:pt x="14" y="1"/>
                      <a:pt x="9" y="3"/>
                      <a:pt x="5" y="7"/>
                    </a:cubicBezTo>
                    <a:cubicBezTo>
                      <a:pt x="3" y="9"/>
                      <a:pt x="1" y="12"/>
                      <a:pt x="0" y="15"/>
                    </a:cubicBezTo>
                    <a:cubicBezTo>
                      <a:pt x="21" y="22"/>
                      <a:pt x="21" y="22"/>
                      <a:pt x="21" y="22"/>
                    </a:cubicBezTo>
                    <a:lnTo>
                      <a:pt x="19" y="0"/>
                    </a:lnTo>
                    <a:close/>
                  </a:path>
                </a:pathLst>
              </a:custGeom>
              <a:solidFill>
                <a:srgbClr val="68217a"/>
              </a:solidFill>
              <a:ln>
                <a:noFill/>
              </a:ln>
            </p:spPr>
            <p:style>
              <a:lnRef idx="0"/>
              <a:fillRef idx="0"/>
              <a:effectRef idx="0"/>
              <a:fontRef idx="minor"/>
            </p:style>
          </p:sp>
          <p:sp>
            <p:nvSpPr>
              <p:cNvPr id="1396" name="CustomShape 186"/>
              <p:cNvSpPr/>
              <p:nvPr/>
            </p:nvSpPr>
            <p:spPr>
              <a:xfrm>
                <a:off x="10325880" y="5401080"/>
                <a:ext cx="25920" cy="57600"/>
              </a:xfrm>
              <a:custGeom>
                <a:avLst/>
                <a:gdLst/>
                <a:ahLst/>
                <a:rect l="l" t="t" r="r" b="b"/>
                <a:pathLst>
                  <a:path w="10" h="22">
                    <a:moveTo>
                      <a:pt x="10" y="2"/>
                    </a:moveTo>
                    <a:cubicBezTo>
                      <a:pt x="7" y="1"/>
                      <a:pt x="4" y="0"/>
                      <a:pt x="0" y="0"/>
                    </a:cubicBezTo>
                    <a:cubicBezTo>
                      <a:pt x="2" y="22"/>
                      <a:pt x="2" y="22"/>
                      <a:pt x="2" y="22"/>
                    </a:cubicBezTo>
                    <a:lnTo>
                      <a:pt x="10" y="2"/>
                    </a:lnTo>
                    <a:close/>
                  </a:path>
                </a:pathLst>
              </a:custGeom>
              <a:solidFill>
                <a:srgbClr val="002050"/>
              </a:solidFill>
              <a:ln>
                <a:noFill/>
              </a:ln>
            </p:spPr>
            <p:style>
              <a:lnRef idx="0"/>
              <a:fillRef idx="0"/>
              <a:effectRef idx="0"/>
              <a:fontRef idx="minor"/>
            </p:style>
          </p:sp>
          <p:sp>
            <p:nvSpPr>
              <p:cNvPr id="1397" name="CustomShape 187"/>
              <p:cNvSpPr/>
              <p:nvPr/>
            </p:nvSpPr>
            <p:spPr>
              <a:xfrm>
                <a:off x="10267560" y="5440320"/>
                <a:ext cx="63360" cy="76320"/>
              </a:xfrm>
              <a:custGeom>
                <a:avLst/>
                <a:gdLst/>
                <a:ahLst/>
                <a:rect l="l" t="t" r="r" b="b"/>
                <a:pathLst>
                  <a:path w="24" h="29">
                    <a:moveTo>
                      <a:pt x="3" y="0"/>
                    </a:moveTo>
                    <a:cubicBezTo>
                      <a:pt x="0" y="8"/>
                      <a:pt x="2" y="17"/>
                      <a:pt x="8" y="23"/>
                    </a:cubicBezTo>
                    <a:cubicBezTo>
                      <a:pt x="12" y="27"/>
                      <a:pt x="18" y="29"/>
                      <a:pt x="23" y="29"/>
                    </a:cubicBezTo>
                    <a:cubicBezTo>
                      <a:pt x="24" y="7"/>
                      <a:pt x="24" y="7"/>
                      <a:pt x="24" y="7"/>
                    </a:cubicBezTo>
                    <a:lnTo>
                      <a:pt x="3" y="0"/>
                    </a:lnTo>
                    <a:close/>
                  </a:path>
                </a:pathLst>
              </a:custGeom>
              <a:solidFill>
                <a:srgbClr val="442359"/>
              </a:solidFill>
              <a:ln>
                <a:noFill/>
              </a:ln>
            </p:spPr>
            <p:style>
              <a:lnRef idx="0"/>
              <a:fillRef idx="0"/>
              <a:effectRef idx="0"/>
              <a:fontRef idx="minor"/>
            </p:style>
          </p:sp>
          <p:sp>
            <p:nvSpPr>
              <p:cNvPr id="1398" name="CustomShape 188"/>
              <p:cNvSpPr/>
              <p:nvPr/>
            </p:nvSpPr>
            <p:spPr>
              <a:xfrm>
                <a:off x="10331280" y="5406480"/>
                <a:ext cx="38880" cy="52200"/>
              </a:xfrm>
              <a:custGeom>
                <a:avLst/>
                <a:gdLst/>
                <a:ahLst/>
                <a:rect l="l" t="t" r="r" b="b"/>
                <a:pathLst>
                  <a:path w="15" h="20">
                    <a:moveTo>
                      <a:pt x="0" y="20"/>
                    </a:moveTo>
                    <a:cubicBezTo>
                      <a:pt x="15" y="5"/>
                      <a:pt x="15" y="5"/>
                      <a:pt x="15" y="5"/>
                    </a:cubicBezTo>
                    <a:cubicBezTo>
                      <a:pt x="13" y="3"/>
                      <a:pt x="11" y="1"/>
                      <a:pt x="8" y="0"/>
                    </a:cubicBezTo>
                    <a:lnTo>
                      <a:pt x="0" y="20"/>
                    </a:lnTo>
                    <a:close/>
                  </a:path>
                </a:pathLst>
              </a:custGeom>
              <a:solidFill>
                <a:srgbClr val="0072c6"/>
              </a:solidFill>
              <a:ln>
                <a:noFill/>
              </a:ln>
            </p:spPr>
            <p:style>
              <a:lnRef idx="0"/>
              <a:fillRef idx="0"/>
              <a:effectRef idx="0"/>
              <a:fontRef idx="minor"/>
            </p:style>
          </p:sp>
          <p:sp>
            <p:nvSpPr>
              <p:cNvPr id="1399" name="CustomShape 189"/>
              <p:cNvSpPr/>
              <p:nvPr/>
            </p:nvSpPr>
            <p:spPr>
              <a:xfrm>
                <a:off x="10329480" y="5459040"/>
                <a:ext cx="16560" cy="57600"/>
              </a:xfrm>
              <a:custGeom>
                <a:avLst/>
                <a:gdLst/>
                <a:ahLst/>
                <a:rect l="l" t="t" r="r" b="b"/>
                <a:pathLst>
                  <a:path w="7" h="22">
                    <a:moveTo>
                      <a:pt x="0" y="22"/>
                    </a:moveTo>
                    <a:cubicBezTo>
                      <a:pt x="3" y="22"/>
                      <a:pt x="5" y="22"/>
                      <a:pt x="7" y="21"/>
                    </a:cubicBezTo>
                    <a:cubicBezTo>
                      <a:pt x="1" y="0"/>
                      <a:pt x="1" y="0"/>
                      <a:pt x="1" y="0"/>
                    </a:cubicBezTo>
                    <a:lnTo>
                      <a:pt x="0" y="22"/>
                    </a:lnTo>
                    <a:close/>
                  </a:path>
                </a:pathLst>
              </a:custGeom>
              <a:solidFill>
                <a:srgbClr val="0072c6"/>
              </a:solidFill>
              <a:ln>
                <a:noFill/>
              </a:ln>
            </p:spPr>
            <p:style>
              <a:lnRef idx="0"/>
              <a:fillRef idx="0"/>
              <a:effectRef idx="0"/>
              <a:fontRef idx="minor"/>
            </p:style>
          </p:sp>
          <p:sp>
            <p:nvSpPr>
              <p:cNvPr id="1400" name="CustomShape 190"/>
              <p:cNvSpPr/>
              <p:nvPr/>
            </p:nvSpPr>
            <p:spPr>
              <a:xfrm>
                <a:off x="10331280" y="5419800"/>
                <a:ext cx="63360" cy="93240"/>
              </a:xfrm>
              <a:custGeom>
                <a:avLst/>
                <a:gdLst/>
                <a:ahLst/>
                <a:rect l="l" t="t" r="r" b="b"/>
                <a:pathLst>
                  <a:path w="24" h="36">
                    <a:moveTo>
                      <a:pt x="6" y="36"/>
                    </a:moveTo>
                    <a:cubicBezTo>
                      <a:pt x="10" y="35"/>
                      <a:pt x="13" y="33"/>
                      <a:pt x="15" y="31"/>
                    </a:cubicBezTo>
                    <a:cubicBezTo>
                      <a:pt x="24" y="22"/>
                      <a:pt x="24" y="8"/>
                      <a:pt x="15" y="0"/>
                    </a:cubicBezTo>
                    <a:cubicBezTo>
                      <a:pt x="0" y="15"/>
                      <a:pt x="0" y="15"/>
                      <a:pt x="0" y="15"/>
                    </a:cubicBezTo>
                    <a:lnTo>
                      <a:pt x="6" y="36"/>
                    </a:lnTo>
                    <a:close/>
                  </a:path>
                </a:pathLst>
              </a:custGeom>
              <a:solidFill>
                <a:srgbClr val="00bcf2"/>
              </a:solidFill>
              <a:ln>
                <a:noFill/>
              </a:ln>
            </p:spPr>
            <p:style>
              <a:lnRef idx="0"/>
              <a:fillRef idx="0"/>
              <a:effectRef idx="0"/>
              <a:fontRef idx="minor"/>
            </p:style>
          </p:sp>
        </p:grpSp>
      </p:grpSp>
    </p:spTree>
  </p:cSld>
  <mc:AlternateContent>
    <mc:Choice Requires="p14">
      <p:transition p14:dur="10"/>
    </mc:Choice>
    <mc:Fallback>
      <p:transition/>
    </mc:Fallback>
  </mc:AlternateContent>
  <p:timing>
    <p:tnLst>
      <p:par>
        <p:cTn id="100" dur="indefinite" restart="never" nodeType="tmRoot">
          <p:childTnLst>
            <p:seq>
              <p:cTn id="101" dur="indefinite" nodeType="mainSeq">
                <p:childTnLst>
                  <p:par>
                    <p:cTn id="102" fill="hold">
                      <p:stCondLst>
                        <p:cond delay="indefinite"/>
                      </p:stCondLst>
                      <p:childTnLst>
                        <p:par>
                          <p:cTn id="103" fill="hold">
                            <p:stCondLst>
                              <p:cond delay="0"/>
                            </p:stCondLst>
                            <p:childTnLst>
                              <p:par>
                                <p:cTn id="104" nodeType="clickEffect" fill="hold" presetClass="entr" presetID="2" presetSubtype="2">
                                  <p:stCondLst>
                                    <p:cond delay="0"/>
                                  </p:stCondLst>
                                  <p:childTnLst>
                                    <p:set>
                                      <p:cBhvr>
                                        <p:cTn id="105" dur="1" fill="hold">
                                          <p:stCondLst>
                                            <p:cond delay="0"/>
                                          </p:stCondLst>
                                        </p:cTn>
                                        <p:tgtEl>
                                          <p:spTgt spid="1214"/>
                                        </p:tgtEl>
                                        <p:attrNameLst>
                                          <p:attrName>style.visibility</p:attrName>
                                        </p:attrNameLst>
                                      </p:cBhvr>
                                      <p:to>
                                        <p:strVal val="visible"/>
                                      </p:to>
                                    </p:set>
                                    <p:anim calcmode="lin" valueType="num">
                                      <p:cBhvr additive="repl">
                                        <p:cTn id="106" dur="500" fill="hold"/>
                                        <p:tgtEl>
                                          <p:spTgt spid="1214"/>
                                        </p:tgtEl>
                                        <p:attrNameLst>
                                          <p:attrName>ppt_x</p:attrName>
                                        </p:attrNameLst>
                                      </p:cBhvr>
                                      <p:tavLst>
                                        <p:tav tm="0">
                                          <p:val>
                                            <p:strVal val="1+#ppt_w/2"/>
                                          </p:val>
                                        </p:tav>
                                        <p:tav tm="100000">
                                          <p:val>
                                            <p:strVal val="#ppt_x"/>
                                          </p:val>
                                        </p:tav>
                                      </p:tavLst>
                                    </p:anim>
                                    <p:anim calcmode="lin" valueType="num">
                                      <p:cBhvr additive="repl">
                                        <p:cTn id="107" dur="500" fill="hold"/>
                                        <p:tgtEl>
                                          <p:spTgt spid="1214"/>
                                        </p:tgtEl>
                                        <p:attrNameLst>
                                          <p:attrName>ppt_y</p:attrName>
                                        </p:attrNameLst>
                                      </p:cBhvr>
                                      <p:tavLst>
                                        <p:tav tm="0">
                                          <p:val>
                                            <p:strVal val="#ppt_y"/>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nodeType="clickEffect" fill="hold" presetClass="entr" presetID="2" presetSubtype="2">
                                  <p:stCondLst>
                                    <p:cond delay="0"/>
                                  </p:stCondLst>
                                  <p:childTnLst>
                                    <p:set>
                                      <p:cBhvr>
                                        <p:cTn id="111" dur="1" fill="hold">
                                          <p:stCondLst>
                                            <p:cond delay="0"/>
                                          </p:stCondLst>
                                        </p:cTn>
                                        <p:tgtEl>
                                          <p:spTgt spid="1218"/>
                                        </p:tgtEl>
                                        <p:attrNameLst>
                                          <p:attrName>style.visibility</p:attrName>
                                        </p:attrNameLst>
                                      </p:cBhvr>
                                      <p:to>
                                        <p:strVal val="visible"/>
                                      </p:to>
                                    </p:set>
                                    <p:anim calcmode="lin" valueType="num">
                                      <p:cBhvr additive="repl">
                                        <p:cTn id="112" dur="500" fill="hold"/>
                                        <p:tgtEl>
                                          <p:spTgt spid="1218"/>
                                        </p:tgtEl>
                                        <p:attrNameLst>
                                          <p:attrName>ppt_x</p:attrName>
                                        </p:attrNameLst>
                                      </p:cBhvr>
                                      <p:tavLst>
                                        <p:tav tm="0">
                                          <p:val>
                                            <p:strVal val="1+#ppt_w/2"/>
                                          </p:val>
                                        </p:tav>
                                        <p:tav tm="100000">
                                          <p:val>
                                            <p:strVal val="#ppt_x"/>
                                          </p:val>
                                        </p:tav>
                                      </p:tavLst>
                                    </p:anim>
                                    <p:anim calcmode="lin" valueType="num">
                                      <p:cBhvr additive="repl">
                                        <p:cTn id="113" dur="500" fill="hold"/>
                                        <p:tgtEl>
                                          <p:spTgt spid="1218"/>
                                        </p:tgtEl>
                                        <p:attrNameLst>
                                          <p:attrName>ppt_y</p:attrName>
                                        </p:attrNameLst>
                                      </p:cBhvr>
                                      <p:tavLst>
                                        <p:tav tm="0">
                                          <p:val>
                                            <p:strVal val="#ppt_y"/>
                                          </p:val>
                                        </p:tav>
                                        <p:tav tm="100000">
                                          <p:val>
                                            <p:strVal val="#ppt_y"/>
                                          </p:val>
                                        </p:tav>
                                      </p:tavLst>
                                    </p:anim>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1" name="TextShape 1"/>
          <p:cNvSpPr txBox="1"/>
          <p:nvPr/>
        </p:nvSpPr>
        <p:spPr>
          <a:xfrm>
            <a:off x="371160" y="277200"/>
            <a:ext cx="7314840" cy="1831680"/>
          </a:xfrm>
          <a:prstGeom prst="rect">
            <a:avLst/>
          </a:prstGeom>
          <a:noFill/>
          <a:ln>
            <a:noFill/>
          </a:ln>
        </p:spPr>
        <p:txBody>
          <a:bodyPr lIns="79920" rIns="79920" tIns="67320" bIns="67320">
            <a:noAutofit/>
          </a:bodyPr>
          <a:p>
            <a:pPr>
              <a:lnSpc>
                <a:spcPct val="90000"/>
              </a:lnSpc>
            </a:pPr>
            <a:r>
              <a:rPr b="0" lang="en-US" sz="8700" spc="-103" strike="noStrike">
                <a:solidFill>
                  <a:srgbClr val="616161"/>
                </a:solidFill>
                <a:latin typeface="Segoe UI Light"/>
              </a:rPr>
              <a:t>Thank you!</a:t>
            </a:r>
            <a:endParaRPr b="0" lang="en-US" sz="8700" spc="-1" strike="noStrike">
              <a:solidFill>
                <a:srgbClr val="ffffff"/>
              </a:solidFill>
              <a:latin typeface="Segoe UI"/>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2"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Agile Planning</a:t>
            </a:r>
            <a:endParaRPr b="0" lang="en-US" sz="5400" spc="-1" strike="noStrike">
              <a:solidFill>
                <a:srgbClr val="ffffff"/>
              </a:solidFill>
              <a:latin typeface="Segoe UI"/>
            </a:endParaRPr>
          </a:p>
        </p:txBody>
      </p:sp>
      <p:sp>
        <p:nvSpPr>
          <p:cNvPr id="1403" name="CustomShape 2"/>
          <p:cNvSpPr/>
          <p:nvPr/>
        </p:nvSpPr>
        <p:spPr>
          <a:xfrm>
            <a:off x="504000" y="1193760"/>
            <a:ext cx="8821800" cy="5227200"/>
          </a:xfrm>
          <a:prstGeom prst="rect">
            <a:avLst/>
          </a:prstGeom>
          <a:noFill/>
          <a:ln>
            <a:noFill/>
          </a:ln>
        </p:spPr>
        <p:style>
          <a:lnRef idx="0"/>
          <a:fillRef idx="0"/>
          <a:effectRef idx="0"/>
          <a:fontRef idx="minor"/>
        </p:style>
        <p:txBody>
          <a:bodyPr lIns="90000" rIns="90000" tIns="45000" bIns="45000">
            <a:spAutoFit/>
          </a:bodyPr>
          <a:p>
            <a:pPr>
              <a:lnSpc>
                <a:spcPct val="107000"/>
              </a:lnSpc>
              <a:spcAft>
                <a:spcPts val="799"/>
              </a:spcAft>
            </a:pPr>
            <a:r>
              <a:rPr b="0" lang="ru-RU" sz="2400" spc="-1" strike="noStrike">
                <a:solidFill>
                  <a:srgbClr val="000000"/>
                </a:solidFill>
                <a:latin typeface="Segoe UI Light"/>
                <a:ea typeface="Calibri"/>
              </a:rPr>
              <a:t>The goal for modern application delivery is responsiveness, which relies on flexible scheduling and close collaboration between development and operations to facilitate real-time communication and eliminating wasteful handoffs. Multidisciplinary teams pull from a common product-backlog, minimize work in process, and deliver work ready to deploy live at the end of each sprint.</a:t>
            </a:r>
            <a:endParaRPr b="0" lang="ru-RU" sz="2400" spc="-1" strike="noStrike">
              <a:latin typeface="Arial"/>
            </a:endParaRPr>
          </a:p>
          <a:p>
            <a:pPr>
              <a:lnSpc>
                <a:spcPct val="107000"/>
              </a:lnSpc>
              <a:spcAft>
                <a:spcPts val="799"/>
              </a:spcAft>
            </a:pPr>
            <a:r>
              <a:rPr b="0" lang="ru-RU" sz="2400" spc="-1" strike="noStrike">
                <a:solidFill>
                  <a:srgbClr val="000000"/>
                </a:solidFill>
                <a:latin typeface="Segoe UI Light"/>
                <a:ea typeface="Calibri"/>
              </a:rPr>
              <a:t> </a:t>
            </a:r>
            <a:endParaRPr b="0" lang="ru-RU" sz="2400" spc="-1" strike="noStrike">
              <a:latin typeface="Arial"/>
            </a:endParaRPr>
          </a:p>
          <a:p>
            <a:pPr>
              <a:lnSpc>
                <a:spcPct val="100000"/>
              </a:lnSpc>
            </a:pPr>
            <a:r>
              <a:rPr b="0" lang="ru-RU" sz="2400" spc="-1" strike="noStrike">
                <a:solidFill>
                  <a:srgbClr val="000000"/>
                </a:solidFill>
                <a:latin typeface="Segoe UI Light"/>
                <a:ea typeface="Calibri"/>
              </a:rPr>
              <a:t>Plan sprints using team-based capacity planning, assign work by dragging-dropping, and monitor progress throughout the sprint with real-time burndown charts. In addition, each backlog comes with a built-in Kanban board. Customize the columns to suit your workflow, set WIP limits to monitor flow, and drag-and-drop items through the correct columns as you start and finish work.</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4"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Continuous Integration</a:t>
            </a:r>
            <a:endParaRPr b="0" lang="en-US" sz="5400" spc="-1" strike="noStrike">
              <a:solidFill>
                <a:srgbClr val="ffffff"/>
              </a:solidFill>
              <a:latin typeface="Segoe UI"/>
            </a:endParaRPr>
          </a:p>
        </p:txBody>
      </p:sp>
      <p:sp>
        <p:nvSpPr>
          <p:cNvPr id="1405" name="CustomShape 2"/>
          <p:cNvSpPr/>
          <p:nvPr/>
        </p:nvSpPr>
        <p:spPr>
          <a:xfrm>
            <a:off x="504000" y="1193760"/>
            <a:ext cx="8821800" cy="2829600"/>
          </a:xfrm>
          <a:prstGeom prst="rect">
            <a:avLst/>
          </a:prstGeom>
          <a:noFill/>
          <a:ln>
            <a:noFill/>
          </a:ln>
        </p:spPr>
        <p:style>
          <a:lnRef idx="0"/>
          <a:fillRef idx="0"/>
          <a:effectRef idx="0"/>
          <a:fontRef idx="minor"/>
        </p:style>
        <p:txBody>
          <a:bodyPr lIns="90000" rIns="90000" tIns="45000" bIns="45000">
            <a:spAutoFit/>
          </a:bodyPr>
          <a:p>
            <a:pPr>
              <a:lnSpc>
                <a:spcPct val="107000"/>
              </a:lnSpc>
              <a:spcAft>
                <a:spcPts val="799"/>
              </a:spcAft>
            </a:pPr>
            <a:r>
              <a:rPr b="0" lang="ru-RU" sz="2400" spc="-1" strike="noStrike">
                <a:solidFill>
                  <a:srgbClr val="000000"/>
                </a:solidFill>
                <a:latin typeface="Segoe UI Light"/>
                <a:ea typeface="Calibri"/>
              </a:rPr>
              <a:t>Automated builds are key to eliminating integration issues early. Use gated check-ins to ensure your source code repository only contains architecturally verified, buildable, and analyzed code. Use Team Foundation Server or Visual Studio Online to easily define builds in an intuitive web interface using a rich gallery of reusable and extensible build tasks with support for Ant, Maven and Gradle and the ability run your build agent on Windows, Linux or the Mac. </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6" name="TextShape 1"/>
          <p:cNvSpPr txBox="1"/>
          <p:nvPr/>
        </p:nvSpPr>
        <p:spPr>
          <a:xfrm>
            <a:off x="122400" y="504360"/>
            <a:ext cx="10724400" cy="135144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Session Objectives</a:t>
            </a:r>
            <a:endParaRPr b="0" lang="en-US" sz="5400" spc="-1" strike="noStrike">
              <a:solidFill>
                <a:srgbClr val="ffffff"/>
              </a:solidFill>
              <a:latin typeface="Segoe UI"/>
            </a:endParaRPr>
          </a:p>
        </p:txBody>
      </p:sp>
      <p:sp>
        <p:nvSpPr>
          <p:cNvPr id="827" name="TextShape 2"/>
          <p:cNvSpPr txBox="1"/>
          <p:nvPr/>
        </p:nvSpPr>
        <p:spPr>
          <a:xfrm>
            <a:off x="275400" y="1820880"/>
            <a:ext cx="11887560" cy="3237480"/>
          </a:xfrm>
          <a:prstGeom prst="rect">
            <a:avLst/>
          </a:prstGeom>
          <a:noFill/>
          <a:ln>
            <a:noFill/>
          </a:ln>
        </p:spPr>
        <p:txBody>
          <a:bodyPr lIns="146160" rIns="146160" tIns="91440" bIns="91440">
            <a:noAutofit/>
          </a:bodyPr>
          <a:p>
            <a:pPr marL="28440">
              <a:lnSpc>
                <a:spcPct val="90000"/>
              </a:lnSpc>
              <a:spcBef>
                <a:spcPts val="641"/>
              </a:spcBef>
            </a:pPr>
            <a:r>
              <a:rPr b="0" lang="en-US" sz="3200" spc="-1" strike="noStrike">
                <a:solidFill>
                  <a:srgbClr val="ffffff"/>
                </a:solidFill>
                <a:latin typeface="Segoe UI"/>
              </a:rPr>
              <a:t>Make you successful with Testing in your CI/CD efforts</a:t>
            </a:r>
            <a:endParaRPr b="0" lang="en-US" sz="3200" spc="-1" strike="noStrike">
              <a:solidFill>
                <a:srgbClr val="ffffff"/>
              </a:solidFill>
              <a:latin typeface="Segoe UI Light"/>
            </a:endParaRPr>
          </a:p>
          <a:p>
            <a:pPr marL="28440">
              <a:lnSpc>
                <a:spcPct val="90000"/>
              </a:lnSpc>
              <a:spcBef>
                <a:spcPts val="641"/>
              </a:spcBef>
            </a:pPr>
            <a:endParaRPr b="0" lang="en-US" sz="3200" spc="-1" strike="noStrike">
              <a:solidFill>
                <a:srgbClr val="ffffff"/>
              </a:solidFill>
              <a:latin typeface="Segoe UI Light"/>
            </a:endParaRPr>
          </a:p>
          <a:p>
            <a:pPr marL="28440">
              <a:lnSpc>
                <a:spcPct val="90000"/>
              </a:lnSpc>
              <a:spcBef>
                <a:spcPts val="641"/>
              </a:spcBef>
            </a:pPr>
            <a:r>
              <a:rPr b="0" lang="en-US" sz="3200" spc="-1" strike="noStrike">
                <a:solidFill>
                  <a:srgbClr val="ffffff"/>
                </a:solidFill>
                <a:latin typeface="Segoe UI"/>
              </a:rPr>
              <a:t>Make you successful with DEMOING Testing in your DevOps sessions</a:t>
            </a:r>
            <a:endParaRPr b="0" lang="en-US" sz="3200" spc="-1" strike="noStrike">
              <a:solidFill>
                <a:srgbClr val="ffffff"/>
              </a:solidFill>
              <a:latin typeface="Segoe UI Light"/>
            </a:endParaRPr>
          </a:p>
          <a:p>
            <a:pPr marL="28440">
              <a:lnSpc>
                <a:spcPct val="90000"/>
              </a:lnSpc>
              <a:spcBef>
                <a:spcPts val="641"/>
              </a:spcBef>
            </a:pPr>
            <a:endParaRPr b="0" lang="en-US" sz="3200" spc="-1" strike="noStrike">
              <a:solidFill>
                <a:srgbClr val="ffffff"/>
              </a:solidFill>
              <a:latin typeface="Segoe UI Light"/>
            </a:endParaRPr>
          </a:p>
          <a:p>
            <a:pPr marL="28440">
              <a:lnSpc>
                <a:spcPct val="90000"/>
              </a:lnSpc>
              <a:spcBef>
                <a:spcPts val="641"/>
              </a:spcBef>
            </a:pPr>
            <a:r>
              <a:rPr b="0" lang="en-US" sz="3200" spc="-1" strike="noStrike">
                <a:solidFill>
                  <a:srgbClr val="ffffff"/>
                </a:solidFill>
                <a:latin typeface="Segoe UI"/>
              </a:rPr>
              <a:t>Better position TFS/Test in new/existing customer engagements</a:t>
            </a:r>
            <a:endParaRPr b="0" lang="en-US" sz="3200" spc="-1" strike="noStrike">
              <a:solidFill>
                <a:srgbClr val="ffffff"/>
              </a:solidFill>
              <a:latin typeface="Segoe UI Light"/>
            </a:endParaRPr>
          </a:p>
        </p:txBody>
      </p:sp>
    </p:spTree>
  </p:cSld>
  <mc:AlternateContent>
    <mc:Choice Requires="p14">
      <p:transition spd="med" p14:dur="700">
        <p:fade/>
      </p:transition>
    </mc:Choice>
    <mc:Fallback>
      <p:transition spd="med">
        <p:fade/>
      </p:transition>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6"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Continuous Delivery</a:t>
            </a:r>
            <a:endParaRPr b="0" lang="en-US" sz="5400" spc="-1" strike="noStrike">
              <a:solidFill>
                <a:srgbClr val="ffffff"/>
              </a:solidFill>
              <a:latin typeface="Segoe UI"/>
            </a:endParaRPr>
          </a:p>
        </p:txBody>
      </p:sp>
      <p:sp>
        <p:nvSpPr>
          <p:cNvPr id="1407" name="CustomShape 2"/>
          <p:cNvSpPr/>
          <p:nvPr/>
        </p:nvSpPr>
        <p:spPr>
          <a:xfrm>
            <a:off x="504000" y="1193760"/>
            <a:ext cx="8821800" cy="2046960"/>
          </a:xfrm>
          <a:prstGeom prst="rect">
            <a:avLst/>
          </a:prstGeom>
          <a:noFill/>
          <a:ln>
            <a:noFill/>
          </a:ln>
        </p:spPr>
        <p:style>
          <a:lnRef idx="0"/>
          <a:fillRef idx="0"/>
          <a:effectRef idx="0"/>
          <a:fontRef idx="minor"/>
        </p:style>
        <p:txBody>
          <a:bodyPr lIns="90000" rIns="90000" tIns="45000" bIns="45000">
            <a:spAutoFit/>
          </a:bodyPr>
          <a:p>
            <a:pPr>
              <a:lnSpc>
                <a:spcPct val="107000"/>
              </a:lnSpc>
              <a:spcAft>
                <a:spcPts val="799"/>
              </a:spcAft>
            </a:pPr>
            <a:r>
              <a:rPr b="0" lang="ru-RU" sz="2400" spc="-1" strike="noStrike">
                <a:solidFill>
                  <a:srgbClr val="000000"/>
                </a:solidFill>
                <a:latin typeface="Segoe UI Light"/>
                <a:ea typeface="Calibri"/>
              </a:rPr>
              <a:t>Gain full visibility, transparency and auditability at every stage of the release pipeline all the way to production. Create automated and repeatable workflows between development and operations that enable applications to be released faster, more frequently while minimizing operational risk. </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08"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Continuous Testing</a:t>
            </a:r>
            <a:endParaRPr b="0" lang="en-US" sz="5400" spc="-1" strike="noStrike">
              <a:solidFill>
                <a:srgbClr val="ffffff"/>
              </a:solidFill>
              <a:latin typeface="Segoe UI"/>
            </a:endParaRPr>
          </a:p>
        </p:txBody>
      </p:sp>
      <p:sp>
        <p:nvSpPr>
          <p:cNvPr id="1409" name="CustomShape 2"/>
          <p:cNvSpPr/>
          <p:nvPr/>
        </p:nvSpPr>
        <p:spPr>
          <a:xfrm>
            <a:off x="504000" y="1193760"/>
            <a:ext cx="8821800" cy="2438280"/>
          </a:xfrm>
          <a:prstGeom prst="rect">
            <a:avLst/>
          </a:prstGeom>
          <a:noFill/>
          <a:ln>
            <a:noFill/>
          </a:ln>
        </p:spPr>
        <p:style>
          <a:lnRef idx="0"/>
          <a:fillRef idx="0"/>
          <a:effectRef idx="0"/>
          <a:fontRef idx="minor"/>
        </p:style>
        <p:txBody>
          <a:bodyPr lIns="90000" rIns="90000" tIns="45000" bIns="45000">
            <a:spAutoFit/>
          </a:bodyPr>
          <a:p>
            <a:pPr>
              <a:lnSpc>
                <a:spcPct val="107000"/>
              </a:lnSpc>
              <a:spcAft>
                <a:spcPts val="799"/>
              </a:spcAft>
            </a:pPr>
            <a:r>
              <a:rPr b="0" lang="ru-RU" sz="2400" spc="-1" strike="noStrike">
                <a:solidFill>
                  <a:srgbClr val="000000"/>
                </a:solidFill>
                <a:latin typeface="Segoe UI Light"/>
                <a:ea typeface="Calibri"/>
              </a:rPr>
              <a:t>Run any tests on cloud or enterprise environments with a simple task in continuous integration and continuous deployment pipelines. Take advantage of public cloud elasticity to easily scale load tests and empower teams to address performance issues early in the development process. Rich test reports for results summary and also to drill down into test results for analyzing test failures.</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10"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Application Monitoring</a:t>
            </a:r>
            <a:endParaRPr b="0" lang="en-US" sz="5400" spc="-1" strike="noStrike">
              <a:solidFill>
                <a:srgbClr val="ffffff"/>
              </a:solidFill>
              <a:latin typeface="Segoe UI"/>
            </a:endParaRPr>
          </a:p>
        </p:txBody>
      </p:sp>
      <p:sp>
        <p:nvSpPr>
          <p:cNvPr id="1411" name="CustomShape 2"/>
          <p:cNvSpPr/>
          <p:nvPr/>
        </p:nvSpPr>
        <p:spPr>
          <a:xfrm>
            <a:off x="504000" y="1193760"/>
            <a:ext cx="8821800" cy="3423960"/>
          </a:xfrm>
          <a:prstGeom prst="rect">
            <a:avLst/>
          </a:prstGeom>
          <a:noFill/>
          <a:ln>
            <a:noFill/>
          </a:ln>
        </p:spPr>
        <p:style>
          <a:lnRef idx="0"/>
          <a:fillRef idx="0"/>
          <a:effectRef idx="0"/>
          <a:fontRef idx="minor"/>
        </p:style>
        <p:txBody>
          <a:bodyPr lIns="90000" rIns="90000" tIns="45000" bIns="45000">
            <a:spAutoFit/>
          </a:bodyPr>
          <a:p>
            <a:pPr>
              <a:lnSpc>
                <a:spcPct val="107000"/>
              </a:lnSpc>
              <a:spcAft>
                <a:spcPts val="799"/>
              </a:spcAft>
            </a:pPr>
            <a:r>
              <a:rPr b="0" lang="ru-RU" sz="2400" spc="-1" strike="noStrike">
                <a:solidFill>
                  <a:srgbClr val="000000"/>
                </a:solidFill>
                <a:latin typeface="Segoe UI Light"/>
                <a:ea typeface="Calibri"/>
              </a:rPr>
              <a:t>Get the full picture with customizable dashboards that track application health alongside usage metrics and app crashes. Dashboard views can be filtered, searched, and can drill down to an event instance for more detail or to segment data.</a:t>
            </a:r>
            <a:endParaRPr b="0" lang="ru-RU" sz="2400" spc="-1" strike="noStrike">
              <a:latin typeface="Arial"/>
            </a:endParaRPr>
          </a:p>
          <a:p>
            <a:pPr>
              <a:lnSpc>
                <a:spcPct val="107000"/>
              </a:lnSpc>
              <a:spcAft>
                <a:spcPts val="799"/>
              </a:spcAft>
            </a:pPr>
            <a:endParaRPr b="0" lang="ru-RU" sz="2400" spc="-1" strike="noStrike">
              <a:latin typeface="Arial"/>
            </a:endParaRPr>
          </a:p>
          <a:p>
            <a:pPr>
              <a:lnSpc>
                <a:spcPct val="107000"/>
              </a:lnSpc>
              <a:spcAft>
                <a:spcPts val="799"/>
              </a:spcAft>
            </a:pPr>
            <a:r>
              <a:rPr b="0" lang="ru-RU" sz="2400" spc="-1" strike="noStrike">
                <a:solidFill>
                  <a:srgbClr val="000000"/>
                </a:solidFill>
                <a:latin typeface="Segoe UI Light"/>
                <a:ea typeface="Calibri"/>
              </a:rPr>
              <a:t>Add Application Insights to Java, Windows, iOS, or Android apps within their respective tools. Monitor apps on web technologies like Ruby, Python, PHP, Node.js, .NET, and more with open source SDKs.</a:t>
            </a:r>
            <a:endParaRPr b="0" lang="ru-RU"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12" name="TextShape 1"/>
          <p:cNvSpPr txBox="1"/>
          <p:nvPr/>
        </p:nvSpPr>
        <p:spPr>
          <a:xfrm>
            <a:off x="274680" y="295200"/>
            <a:ext cx="11889360" cy="917280"/>
          </a:xfrm>
          <a:prstGeom prst="rect">
            <a:avLst/>
          </a:prstGeom>
          <a:noFill/>
          <a:ln>
            <a:noFill/>
          </a:ln>
        </p:spPr>
        <p:txBody>
          <a:bodyPr lIns="146160" rIns="146160" tIns="91440" bIns="91440">
            <a:normAutofit fontScale="34000"/>
          </a:bodyPr>
          <a:p>
            <a:pPr>
              <a:lnSpc>
                <a:spcPct val="90000"/>
              </a:lnSpc>
            </a:pPr>
            <a:r>
              <a:rPr b="0" lang="en-US" sz="5400" spc="-103" strike="noStrike">
                <a:solidFill>
                  <a:srgbClr val="505050"/>
                </a:solidFill>
                <a:latin typeface="Segoe UI Light"/>
              </a:rPr>
              <a:t>Continuous Delivery</a:t>
            </a:r>
            <a:br/>
            <a:r>
              <a:rPr b="0" i="1" lang="en-US" sz="4400" spc="-103" strike="noStrike">
                <a:solidFill>
                  <a:srgbClr val="3c3c3c"/>
                </a:solidFill>
                <a:latin typeface="Segoe UI Light"/>
              </a:rPr>
              <a:t>Getting the value to the customers</a:t>
            </a:r>
            <a:endParaRPr b="0" lang="en-US" sz="4400" spc="-1" strike="noStrike">
              <a:solidFill>
                <a:srgbClr val="ffffff"/>
              </a:solidFill>
              <a:latin typeface="Segoe UI"/>
            </a:endParaRPr>
          </a:p>
        </p:txBody>
      </p:sp>
      <p:grpSp>
        <p:nvGrpSpPr>
          <p:cNvPr id="1413" name="Group 2"/>
          <p:cNvGrpSpPr/>
          <p:nvPr/>
        </p:nvGrpSpPr>
        <p:grpSpPr>
          <a:xfrm>
            <a:off x="656280" y="1821240"/>
            <a:ext cx="10942200" cy="5169960"/>
            <a:chOff x="656280" y="1821240"/>
            <a:chExt cx="10942200" cy="5169960"/>
          </a:xfrm>
        </p:grpSpPr>
        <p:sp>
          <p:nvSpPr>
            <p:cNvPr id="1414" name="CustomShape 3"/>
            <p:cNvSpPr/>
            <p:nvPr/>
          </p:nvSpPr>
          <p:spPr>
            <a:xfrm>
              <a:off x="656280" y="1821240"/>
              <a:ext cx="10942200" cy="957240"/>
            </a:xfrm>
            <a:prstGeom prst="roundRect">
              <a:avLst>
                <a:gd name="adj" fmla="val 10000"/>
              </a:avLst>
            </a:prstGeom>
            <a:solidFill>
              <a:schemeClr val="accent2">
                <a:hueOff val="0"/>
                <a:satOff val="0"/>
                <a:lumOff val="0"/>
                <a:alphaOff val="0"/>
              </a:schemeClr>
            </a:solidFill>
            <a:ln>
              <a:solidFill>
                <a:schemeClr val="lt1">
                  <a:hueOff val="0"/>
                  <a:satOff val="0"/>
                  <a:lumOff val="0"/>
                  <a:alphaOff val="0"/>
                </a:schemeClr>
              </a:solidFill>
              <a:round/>
            </a:ln>
          </p:spPr>
          <p:style>
            <a:lnRef idx="3"/>
            <a:fillRef idx="0"/>
            <a:effectRef idx="1"/>
            <a:fontRef idx="minor"/>
          </p:style>
          <p:txBody>
            <a:bodyPr lIns="2360520" rIns="76320" tIns="76320" bIns="76320" anchor="ctr">
              <a:noAutofit/>
            </a:bodyPr>
            <a:p>
              <a:pPr>
                <a:lnSpc>
                  <a:spcPct val="90000"/>
                </a:lnSpc>
                <a:spcAft>
                  <a:spcPts val="700"/>
                </a:spcAft>
              </a:pPr>
              <a:r>
                <a:rPr b="0" lang="ru-RU" sz="2000" spc="-1" strike="noStrike">
                  <a:solidFill>
                    <a:srgbClr val="ffffff"/>
                  </a:solidFill>
                  <a:latin typeface="Segoe UI"/>
                </a:rPr>
                <a:t>Automate Deployments</a:t>
              </a:r>
              <a:endParaRPr b="0" lang="ru-RU" sz="2000" spc="-1" strike="noStrike">
                <a:latin typeface="Arial"/>
              </a:endParaRPr>
            </a:p>
          </p:txBody>
        </p:sp>
        <p:sp>
          <p:nvSpPr>
            <p:cNvPr id="1415" name="CustomShape 4"/>
            <p:cNvSpPr/>
            <p:nvPr/>
          </p:nvSpPr>
          <p:spPr>
            <a:xfrm>
              <a:off x="752040" y="1917000"/>
              <a:ext cx="2188080" cy="765720"/>
            </a:xfrm>
            <a:prstGeom prst="roundRect">
              <a:avLst>
                <a:gd name="adj" fmla="val 10000"/>
              </a:avLst>
            </a:prstGeom>
            <a:blipFill rotWithShape="0">
              <a:blip r:embed="rId1"/>
              <a:stretch>
                <a:fillRect/>
              </a:stretch>
            </a:blipFill>
            <a:ln>
              <a:solidFill>
                <a:schemeClr val="lt1">
                  <a:hueOff val="0"/>
                  <a:satOff val="0"/>
                  <a:lumOff val="0"/>
                  <a:alphaOff val="0"/>
                </a:schemeClr>
              </a:solidFill>
              <a:round/>
            </a:ln>
          </p:spPr>
          <p:style>
            <a:lnRef idx="3"/>
            <a:fillRef idx="0"/>
            <a:effectRef idx="1"/>
            <a:fontRef idx="minor"/>
          </p:style>
        </p:sp>
        <p:sp>
          <p:nvSpPr>
            <p:cNvPr id="1416" name="CustomShape 5"/>
            <p:cNvSpPr/>
            <p:nvPr/>
          </p:nvSpPr>
          <p:spPr>
            <a:xfrm>
              <a:off x="656280" y="2874240"/>
              <a:ext cx="10942200" cy="957240"/>
            </a:xfrm>
            <a:prstGeom prst="roundRect">
              <a:avLst>
                <a:gd name="adj" fmla="val 10000"/>
              </a:avLst>
            </a:prstGeom>
            <a:solidFill>
              <a:schemeClr val="accent2">
                <a:hueOff val="-2066594"/>
                <a:satOff val="-2216"/>
                <a:lumOff val="540"/>
                <a:alphaOff val="0"/>
              </a:schemeClr>
            </a:solidFill>
            <a:ln>
              <a:solidFill>
                <a:schemeClr val="lt1">
                  <a:hueOff val="0"/>
                  <a:satOff val="0"/>
                  <a:lumOff val="0"/>
                  <a:alphaOff val="0"/>
                </a:schemeClr>
              </a:solidFill>
              <a:round/>
            </a:ln>
          </p:spPr>
          <p:style>
            <a:lnRef idx="3"/>
            <a:fillRef idx="0"/>
            <a:effectRef idx="1"/>
            <a:fontRef idx="minor"/>
          </p:style>
          <p:txBody>
            <a:bodyPr lIns="2360520" rIns="76320" tIns="76320" bIns="76320" anchor="ctr">
              <a:noAutofit/>
            </a:bodyPr>
            <a:p>
              <a:pPr>
                <a:lnSpc>
                  <a:spcPct val="90000"/>
                </a:lnSpc>
                <a:spcAft>
                  <a:spcPts val="700"/>
                </a:spcAft>
              </a:pPr>
              <a:r>
                <a:rPr b="0" lang="ru-RU" sz="2000" spc="-1" strike="noStrike">
                  <a:solidFill>
                    <a:srgbClr val="ffffff"/>
                  </a:solidFill>
                  <a:latin typeface="Segoe UI"/>
                </a:rPr>
                <a:t>Automate the approval workflow</a:t>
              </a:r>
              <a:endParaRPr b="0" lang="ru-RU" sz="2000" spc="-1" strike="noStrike">
                <a:latin typeface="Arial"/>
              </a:endParaRPr>
            </a:p>
          </p:txBody>
        </p:sp>
        <p:sp>
          <p:nvSpPr>
            <p:cNvPr id="1417" name="CustomShape 6"/>
            <p:cNvSpPr/>
            <p:nvPr/>
          </p:nvSpPr>
          <p:spPr>
            <a:xfrm>
              <a:off x="752040" y="2970000"/>
              <a:ext cx="2188080" cy="765720"/>
            </a:xfrm>
            <a:prstGeom prst="roundRect">
              <a:avLst>
                <a:gd name="adj" fmla="val 10000"/>
              </a:avLst>
            </a:prstGeom>
            <a:blipFill rotWithShape="0">
              <a:blip r:embed="rId2"/>
              <a:stretch>
                <a:fillRect/>
              </a:stretch>
            </a:blipFill>
            <a:ln>
              <a:solidFill>
                <a:schemeClr val="lt1">
                  <a:hueOff val="0"/>
                  <a:satOff val="0"/>
                  <a:lumOff val="0"/>
                  <a:alphaOff val="0"/>
                </a:schemeClr>
              </a:solidFill>
              <a:round/>
            </a:ln>
          </p:spPr>
          <p:style>
            <a:lnRef idx="3"/>
            <a:fillRef idx="0"/>
            <a:effectRef idx="1"/>
            <a:fontRef idx="minor"/>
          </p:style>
        </p:sp>
        <p:sp>
          <p:nvSpPr>
            <p:cNvPr id="1418" name="CustomShape 7"/>
            <p:cNvSpPr/>
            <p:nvPr/>
          </p:nvSpPr>
          <p:spPr>
            <a:xfrm>
              <a:off x="656280" y="3954600"/>
              <a:ext cx="10942200" cy="957240"/>
            </a:xfrm>
            <a:prstGeom prst="roundRect">
              <a:avLst>
                <a:gd name="adj" fmla="val 10000"/>
              </a:avLst>
            </a:prstGeom>
            <a:solidFill>
              <a:schemeClr val="accent2">
                <a:hueOff val="-4133188"/>
                <a:satOff val="-4432"/>
                <a:lumOff val="1080"/>
                <a:alphaOff val="0"/>
              </a:schemeClr>
            </a:solidFill>
            <a:ln>
              <a:solidFill>
                <a:schemeClr val="lt1">
                  <a:hueOff val="0"/>
                  <a:satOff val="0"/>
                  <a:lumOff val="0"/>
                  <a:alphaOff val="0"/>
                </a:schemeClr>
              </a:solidFill>
              <a:round/>
            </a:ln>
          </p:spPr>
          <p:style>
            <a:lnRef idx="3"/>
            <a:fillRef idx="0"/>
            <a:effectRef idx="1"/>
            <a:fontRef idx="minor"/>
          </p:style>
          <p:txBody>
            <a:bodyPr lIns="2360520" rIns="76320" tIns="76320" bIns="76320" anchor="ctr">
              <a:noAutofit/>
            </a:bodyPr>
            <a:p>
              <a:pPr>
                <a:lnSpc>
                  <a:spcPct val="90000"/>
                </a:lnSpc>
                <a:spcAft>
                  <a:spcPts val="700"/>
                </a:spcAft>
              </a:pPr>
              <a:r>
                <a:rPr b="0" lang="ru-RU" sz="2000" spc="-1" strike="noStrike">
                  <a:solidFill>
                    <a:srgbClr val="ffffff"/>
                  </a:solidFill>
                  <a:latin typeface="Segoe UI"/>
                </a:rPr>
                <a:t>Full Traceability with Release tracking and dashboards</a:t>
              </a:r>
              <a:endParaRPr b="0" lang="ru-RU" sz="2000" spc="-1" strike="noStrike">
                <a:latin typeface="Arial"/>
              </a:endParaRPr>
            </a:p>
          </p:txBody>
        </p:sp>
        <p:sp>
          <p:nvSpPr>
            <p:cNvPr id="1419" name="CustomShape 8"/>
            <p:cNvSpPr/>
            <p:nvPr/>
          </p:nvSpPr>
          <p:spPr>
            <a:xfrm>
              <a:off x="752040" y="4023360"/>
              <a:ext cx="2188080" cy="765720"/>
            </a:xfrm>
            <a:prstGeom prst="roundRect">
              <a:avLst>
                <a:gd name="adj" fmla="val 10000"/>
              </a:avLst>
            </a:prstGeom>
            <a:blipFill rotWithShape="0">
              <a:blip r:embed="rId3"/>
              <a:stretch>
                <a:fillRect/>
              </a:stretch>
            </a:blipFill>
            <a:ln>
              <a:solidFill>
                <a:schemeClr val="lt1">
                  <a:hueOff val="0"/>
                  <a:satOff val="0"/>
                  <a:lumOff val="0"/>
                  <a:alphaOff val="0"/>
                </a:schemeClr>
              </a:solidFill>
              <a:round/>
            </a:ln>
          </p:spPr>
          <p:style>
            <a:lnRef idx="3"/>
            <a:fillRef idx="0"/>
            <a:effectRef idx="1"/>
            <a:fontRef idx="minor"/>
          </p:style>
        </p:sp>
        <p:sp>
          <p:nvSpPr>
            <p:cNvPr id="1420" name="CustomShape 9"/>
            <p:cNvSpPr/>
            <p:nvPr/>
          </p:nvSpPr>
          <p:spPr>
            <a:xfrm>
              <a:off x="656280" y="4980600"/>
              <a:ext cx="10942200" cy="957240"/>
            </a:xfrm>
            <a:prstGeom prst="roundRect">
              <a:avLst>
                <a:gd name="adj" fmla="val 10000"/>
              </a:avLst>
            </a:prstGeom>
            <a:solidFill>
              <a:schemeClr val="accent2">
                <a:hueOff val="-6199781"/>
                <a:satOff val="-6647"/>
                <a:lumOff val="1620"/>
                <a:alphaOff val="0"/>
              </a:schemeClr>
            </a:solidFill>
            <a:ln>
              <a:solidFill>
                <a:schemeClr val="lt1">
                  <a:hueOff val="0"/>
                  <a:satOff val="0"/>
                  <a:lumOff val="0"/>
                  <a:alphaOff val="0"/>
                </a:schemeClr>
              </a:solidFill>
              <a:round/>
            </a:ln>
          </p:spPr>
          <p:style>
            <a:lnRef idx="3"/>
            <a:fillRef idx="0"/>
            <a:effectRef idx="1"/>
            <a:fontRef idx="minor"/>
          </p:style>
          <p:txBody>
            <a:bodyPr lIns="2360520" rIns="76320" tIns="76320" bIns="76320" anchor="ctr">
              <a:noAutofit/>
            </a:bodyPr>
            <a:p>
              <a:pPr>
                <a:lnSpc>
                  <a:spcPct val="90000"/>
                </a:lnSpc>
                <a:spcAft>
                  <a:spcPts val="700"/>
                </a:spcAft>
              </a:pPr>
              <a:r>
                <a:rPr b="0" lang="ru-RU" sz="2000" spc="-1" strike="noStrike">
                  <a:solidFill>
                    <a:srgbClr val="ffffff"/>
                  </a:solidFill>
                  <a:latin typeface="Segoe UI"/>
                </a:rPr>
                <a:t>Simple Web UI with a simplified authoring for release definitions</a:t>
              </a:r>
              <a:endParaRPr b="0" lang="ru-RU" sz="2000" spc="-1" strike="noStrike">
                <a:latin typeface="Arial"/>
              </a:endParaRPr>
            </a:p>
          </p:txBody>
        </p:sp>
        <p:sp>
          <p:nvSpPr>
            <p:cNvPr id="1421" name="CustomShape 10"/>
            <p:cNvSpPr/>
            <p:nvPr/>
          </p:nvSpPr>
          <p:spPr>
            <a:xfrm>
              <a:off x="708480" y="5097600"/>
              <a:ext cx="2188080" cy="765720"/>
            </a:xfrm>
            <a:prstGeom prst="roundRect">
              <a:avLst>
                <a:gd name="adj" fmla="val 10000"/>
              </a:avLst>
            </a:prstGeom>
            <a:blipFill rotWithShape="0">
              <a:blip r:embed="rId4"/>
              <a:stretch>
                <a:fillRect/>
              </a:stretch>
            </a:blipFill>
            <a:ln>
              <a:solidFill>
                <a:schemeClr val="lt1">
                  <a:hueOff val="0"/>
                  <a:satOff val="0"/>
                  <a:lumOff val="0"/>
                  <a:alphaOff val="0"/>
                </a:schemeClr>
              </a:solidFill>
              <a:round/>
            </a:ln>
          </p:spPr>
          <p:style>
            <a:lnRef idx="3"/>
            <a:fillRef idx="0"/>
            <a:effectRef idx="1"/>
            <a:fontRef idx="minor"/>
          </p:style>
        </p:sp>
        <p:sp>
          <p:nvSpPr>
            <p:cNvPr id="1422" name="CustomShape 11"/>
            <p:cNvSpPr/>
            <p:nvPr/>
          </p:nvSpPr>
          <p:spPr>
            <a:xfrm>
              <a:off x="656280" y="6033960"/>
              <a:ext cx="10942200" cy="957240"/>
            </a:xfrm>
            <a:prstGeom prst="roundRect">
              <a:avLst>
                <a:gd name="adj" fmla="val 10000"/>
              </a:avLst>
            </a:prstGeom>
            <a:solidFill>
              <a:schemeClr val="accent2">
                <a:hueOff val="-8266375"/>
                <a:satOff val="-8863"/>
                <a:lumOff val="2160"/>
                <a:alphaOff val="0"/>
              </a:schemeClr>
            </a:solidFill>
            <a:ln>
              <a:solidFill>
                <a:schemeClr val="lt1">
                  <a:hueOff val="0"/>
                  <a:satOff val="0"/>
                  <a:lumOff val="0"/>
                  <a:alphaOff val="0"/>
                </a:schemeClr>
              </a:solidFill>
              <a:round/>
            </a:ln>
          </p:spPr>
          <p:style>
            <a:lnRef idx="3"/>
            <a:fillRef idx="0"/>
            <a:effectRef idx="1"/>
            <a:fontRef idx="minor"/>
          </p:style>
          <p:txBody>
            <a:bodyPr lIns="2360520" rIns="76320" tIns="76320" bIns="76320" anchor="ctr">
              <a:noAutofit/>
            </a:bodyPr>
            <a:p>
              <a:pPr>
                <a:lnSpc>
                  <a:spcPct val="90000"/>
                </a:lnSpc>
                <a:spcAft>
                  <a:spcPts val="700"/>
                </a:spcAft>
              </a:pPr>
              <a:r>
                <a:rPr b="0" lang="ru-RU" sz="2000" spc="-1" strike="noStrike">
                  <a:solidFill>
                    <a:srgbClr val="ffffff"/>
                  </a:solidFill>
                  <a:latin typeface="Segoe UI"/>
                </a:rPr>
                <a:t>Open and Extensible enabling industry wide Build sources, deployment and testing tools and Clouds</a:t>
              </a:r>
              <a:endParaRPr b="0" lang="ru-RU" sz="2000" spc="-1" strike="noStrike">
                <a:latin typeface="Arial"/>
              </a:endParaRPr>
            </a:p>
          </p:txBody>
        </p:sp>
        <p:sp>
          <p:nvSpPr>
            <p:cNvPr id="1423" name="CustomShape 12"/>
            <p:cNvSpPr/>
            <p:nvPr/>
          </p:nvSpPr>
          <p:spPr>
            <a:xfrm>
              <a:off x="752040" y="6129360"/>
              <a:ext cx="2188080" cy="765720"/>
            </a:xfrm>
            <a:prstGeom prst="roundRect">
              <a:avLst>
                <a:gd name="adj" fmla="val 10000"/>
              </a:avLst>
            </a:prstGeom>
            <a:blipFill rotWithShape="0">
              <a:blip r:embed="rId5"/>
              <a:stretch>
                <a:fillRect/>
              </a:stretch>
            </a:blipFill>
            <a:ln>
              <a:solidFill>
                <a:schemeClr val="lt1">
                  <a:hueOff val="0"/>
                  <a:satOff val="0"/>
                  <a:lumOff val="0"/>
                  <a:alphaOff val="0"/>
                </a:schemeClr>
              </a:solidFill>
              <a:round/>
            </a:ln>
          </p:spPr>
          <p:style>
            <a:lnRef idx="3"/>
            <a:fillRef idx="0"/>
            <a:effectRef idx="1"/>
            <a:fontRef idx="minor"/>
          </p:style>
        </p:sp>
      </p:grpSp>
      <p:grpSp>
        <p:nvGrpSpPr>
          <p:cNvPr id="1424" name="Group 13"/>
          <p:cNvGrpSpPr/>
          <p:nvPr/>
        </p:nvGrpSpPr>
        <p:grpSpPr>
          <a:xfrm>
            <a:off x="0" y="0"/>
            <a:ext cx="36000" cy="36000"/>
            <a:chOff x="0" y="0"/>
            <a:chExt cx="36000" cy="36000"/>
          </a:xfrm>
        </p:grpSpPr>
      </p:grpSp>
    </p:spTree>
  </p:cSld>
  <p:transition>
    <p:fade/>
  </p:transition>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25" name="TextShape 1"/>
          <p:cNvSpPr txBox="1"/>
          <p:nvPr/>
        </p:nvSpPr>
        <p:spPr>
          <a:xfrm>
            <a:off x="274680" y="1212840"/>
            <a:ext cx="11886840" cy="2443320"/>
          </a:xfrm>
          <a:prstGeom prst="rect">
            <a:avLst/>
          </a:prstGeom>
          <a:noFill/>
          <a:ln>
            <a:noFill/>
          </a:ln>
        </p:spPr>
        <p:txBody>
          <a:bodyPr lIns="146160" rIns="146160" tIns="91440" bIns="91440">
            <a:noAutofit/>
          </a:bodyPr>
          <a:p>
            <a:pPr marL="290520" indent="-290160">
              <a:lnSpc>
                <a:spcPct val="90000"/>
              </a:lnSpc>
              <a:spcBef>
                <a:spcPts val="720"/>
              </a:spcBef>
              <a:buClr>
                <a:srgbClr val="ffffff"/>
              </a:buClr>
              <a:buSzPct val="90000"/>
              <a:buFont typeface="Wingdings" charset="2"/>
              <a:buChar char=""/>
            </a:pPr>
            <a:r>
              <a:rPr b="0" lang="en-US" sz="3600" spc="-1" strike="noStrike">
                <a:solidFill>
                  <a:srgbClr val="ffffff"/>
                </a:solidFill>
                <a:latin typeface="Segoe UI"/>
                <a:ea typeface="Segoe UI"/>
              </a:rPr>
              <a:t>Some speakers at Microsoft like to use this slide for hidden “notes slides”. </a:t>
            </a:r>
            <a:endParaRPr b="0" lang="en-US" sz="3600" spc="-1" strike="noStrike">
              <a:solidFill>
                <a:srgbClr val="ffffff"/>
              </a:solidFill>
              <a:latin typeface="Segoe UI Light"/>
            </a:endParaRPr>
          </a:p>
          <a:p>
            <a:pPr marL="290520" indent="-290160">
              <a:lnSpc>
                <a:spcPct val="90000"/>
              </a:lnSpc>
              <a:spcBef>
                <a:spcPts val="720"/>
              </a:spcBef>
              <a:buClr>
                <a:srgbClr val="ffffff"/>
              </a:buClr>
              <a:buSzPct val="90000"/>
              <a:buFont typeface="Wingdings" charset="2"/>
              <a:buChar char=""/>
            </a:pPr>
            <a:r>
              <a:rPr b="0" lang="en-US" sz="3600" spc="-1" strike="noStrike">
                <a:solidFill>
                  <a:srgbClr val="ffffff"/>
                </a:solidFill>
                <a:latin typeface="Segoe UI"/>
                <a:ea typeface="Segoe UI"/>
              </a:rPr>
              <a:t>Delete it if you don’t want to use it.</a:t>
            </a:r>
            <a:endParaRPr b="0" lang="en-US" sz="3600" spc="-1" strike="noStrike">
              <a:solidFill>
                <a:srgbClr val="ffffff"/>
              </a:solidFill>
              <a:latin typeface="Segoe UI Light"/>
            </a:endParaRPr>
          </a:p>
        </p:txBody>
      </p:sp>
      <p:sp>
        <p:nvSpPr>
          <p:cNvPr id="1426" name="TextShape 2"/>
          <p:cNvSpPr txBox="1"/>
          <p:nvPr/>
        </p:nvSpPr>
        <p:spPr>
          <a:xfrm>
            <a:off x="0" y="6363000"/>
            <a:ext cx="12436200" cy="631080"/>
          </a:xfrm>
          <a:prstGeom prst="rect">
            <a:avLst/>
          </a:prstGeom>
          <a:solidFill>
            <a:srgbClr val="fffc9e"/>
          </a:solidFill>
          <a:ln>
            <a:noFill/>
          </a:ln>
        </p:spPr>
        <p:txBody>
          <a:bodyPr lIns="155520" rIns="155520" tIns="77760" bIns="77760" anchor="b">
            <a:noAutofit/>
          </a:bodyPr>
          <a:p>
            <a:pPr marL="343080" indent="-342720" algn="r">
              <a:lnSpc>
                <a:spcPct val="90000"/>
              </a:lnSpc>
              <a:spcBef>
                <a:spcPts val="740"/>
              </a:spcBef>
            </a:pPr>
            <a:r>
              <a:rPr b="0" lang="en-US" sz="3700" spc="-52" strike="noStrike">
                <a:solidFill>
                  <a:srgbClr val="000000"/>
                </a:solidFill>
                <a:latin typeface="Segoe UI"/>
                <a:ea typeface="Segoe UI"/>
              </a:rPr>
              <a:t>NEXT: &lt;next slide title&gt;</a:t>
            </a:r>
            <a:endParaRPr b="0" lang="en-US" sz="3700" spc="-1" strike="noStrike">
              <a:solidFill>
                <a:srgbClr val="ffffff"/>
              </a:solidFill>
              <a:latin typeface="Segoe UI Light"/>
            </a:endParaRPr>
          </a:p>
        </p:txBody>
      </p:sp>
      <p:sp>
        <p:nvSpPr>
          <p:cNvPr id="1427" name="TextShape 3"/>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a:ea typeface="Segoe UI"/>
              </a:rPr>
              <a:t>Notes (hidden)</a:t>
            </a:r>
            <a:endParaRPr b="0" lang="en-US" sz="54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28"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latin typeface="Segoe UI"/>
                <a:ea typeface="Segoe UI"/>
              </a:rPr>
              <a:t>Speakers, Please Read </a:t>
            </a:r>
            <a:r>
              <a:rPr b="0" lang="en-US" sz="5400" spc="-103" strike="noStrike">
                <a:solidFill>
                  <a:srgbClr val="ffffff"/>
                </a:solidFill>
                <a:latin typeface="Segoe UI"/>
                <a:ea typeface="Segoe UI"/>
              </a:rPr>
              <a:t>(hidden slide)</a:t>
            </a:r>
            <a:endParaRPr b="0" lang="en-US" sz="5400" spc="-1" strike="noStrike">
              <a:solidFill>
                <a:srgbClr val="ffffff"/>
              </a:solidFill>
              <a:latin typeface="Segoe UI"/>
            </a:endParaRPr>
          </a:p>
        </p:txBody>
      </p:sp>
      <p:graphicFrame>
        <p:nvGraphicFramePr>
          <p:cNvPr id="1429" name="Table 2"/>
          <p:cNvGraphicFramePr/>
          <p:nvPr/>
        </p:nvGraphicFramePr>
        <p:xfrm>
          <a:off x="274680" y="1912680"/>
          <a:ext cx="11889360" cy="4058640"/>
        </p:xfrm>
        <a:graphic>
          <a:graphicData uri="http://schemas.openxmlformats.org/drawingml/2006/table">
            <a:tbl>
              <a:tblPr/>
              <a:tblGrid>
                <a:gridCol w="7724160"/>
                <a:gridCol w="4165200"/>
              </a:tblGrid>
              <a:tr h="4059000">
                <a:tc>
                  <a:txBody>
                    <a:bodyPr lIns="182880" rIns="182880" tIns="146160" bIns="146160">
                      <a:noAutofit/>
                    </a:bodyPr>
                    <a:p>
                      <a:pPr>
                        <a:lnSpc>
                          <a:spcPct val="90000"/>
                        </a:lnSpc>
                        <a:spcBef>
                          <a:spcPts val="281"/>
                        </a:spcBef>
                      </a:pPr>
                      <a:r>
                        <a:rPr b="1" lang="ru-RU" sz="1400" spc="-1" strike="noStrike">
                          <a:solidFill>
                            <a:srgbClr val="ffffff"/>
                          </a:solidFill>
                          <a:latin typeface="Segoe UI"/>
                          <a:ea typeface="Segoe UI"/>
                        </a:rPr>
                        <a:t>Track Name, Acronym and Track PM</a:t>
                      </a:r>
                      <a:endParaRPr b="0" lang="ru-RU" sz="14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Architecture (ARC) – Sara Mocke, Rene de Freitas</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Business Analytics (BA) – Matt Goswell, Maxine Coo </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Business Solutions (MSDY) – Mollie Brodt, Nicole Collet, Sheldon McLaughlin</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Certification (CRT) – David Elfassy, Veronica Sopher</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Cloud and Datacenter Platform (CDP) – David Holladay, Gail Johnson, Nanette Heyning</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Cloud Productivity (CP) – Heather Correa, Nannette Sperling, Michael Kophs</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Data Platform (DP) – Matt Goswell, Maxine Coo</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Development Tools &amp; Technologies (DEV) – Beth Massi, Amy Valentine</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Enterprise Mobility (EM) – Thomas Willingham, Justin Turner, Gail Johnson, Nanette Heyning</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Innovation WhiteSpace (WS) – Matjaz Ladava, Rene de Freitas</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Microsoft Azure (AZR) – Peter Walsted, Gail Johnson, Nanette Heyning</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Modern Service Management (MSM) – Juliet Hossman</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Security &amp; Privacy (SEC) – Ken Malcolmson</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Tech Selling in the Enterprise (TSE) – Kirby Drysen, Jerry Lee</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Universal Communications (UC) – Derek Whittle, Jamie Timperley, Brandi Cook, Katie Calzaretta </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Windows Operating Systems (WOS) – Paige Langlee, Lisa Puchosic</a:t>
                      </a:r>
                      <a:endParaRPr b="0" lang="ru-RU" sz="1300" spc="-1" strike="noStrike">
                        <a:latin typeface="Arial"/>
                      </a:endParaRPr>
                    </a:p>
                    <a:p>
                      <a:pPr>
                        <a:lnSpc>
                          <a:spcPct val="100000"/>
                        </a:lnSpc>
                      </a:pPr>
                      <a:endParaRPr b="0" lang="ru-RU" sz="1300" spc="-1" strike="noStrike">
                        <a:latin typeface="Arial"/>
                      </a:endParaRPr>
                    </a:p>
                  </a:txBody>
                  <a:tcPr marL="182880" marR="182880">
                    <a:lnL w="12240">
                      <a:noFill/>
                    </a:lnL>
                    <a:lnR w="12240">
                      <a:solidFill>
                        <a:srgbClr val="ffffff"/>
                      </a:solidFill>
                    </a:lnR>
                    <a:lnT w="12240">
                      <a:noFill/>
                    </a:lnT>
                    <a:lnB w="12240">
                      <a:noFill/>
                    </a:lnB>
                    <a:solidFill>
                      <a:srgbClr val="000000"/>
                    </a:solidFill>
                  </a:tcPr>
                </a:tc>
                <a:tc>
                  <a:txBody>
                    <a:bodyPr lIns="182880" rIns="182880" tIns="146160" bIns="146160">
                      <a:noAutofit/>
                    </a:bodyPr>
                    <a:p>
                      <a:pPr>
                        <a:lnSpc>
                          <a:spcPct val="90000"/>
                        </a:lnSpc>
                        <a:spcBef>
                          <a:spcPts val="281"/>
                        </a:spcBef>
                      </a:pPr>
                      <a:r>
                        <a:rPr b="1" lang="ru-RU" sz="1400" spc="-1" strike="noStrike">
                          <a:solidFill>
                            <a:srgbClr val="ffffff"/>
                          </a:solidFill>
                          <a:latin typeface="Segoe UI"/>
                          <a:ea typeface="Segoe UI"/>
                        </a:rPr>
                        <a:t>Virtual Track Name and Track PM</a:t>
                      </a:r>
                      <a:endParaRPr b="0" lang="ru-RU" sz="14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Center of Excellence – Ernesto Marquina</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Data Insights – Robert Skoglund</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Digital Experiences – J.P. DeCuire</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HARDCORE – Chris Jackson, Steve Thomas</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Industry – Ilia Fortunov</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Internet of Things – Eric Leseberg</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Linux and OSS – Michael Kelly, Gurpreet Singh</a:t>
                      </a:r>
                      <a:endParaRPr b="0" lang="ru-RU" sz="1300" spc="-1" strike="noStrike">
                        <a:latin typeface="Arial"/>
                      </a:endParaRPr>
                    </a:p>
                    <a:p>
                      <a:pPr marL="573120" indent="-232920">
                        <a:lnSpc>
                          <a:spcPct val="90000"/>
                        </a:lnSpc>
                        <a:spcBef>
                          <a:spcPts val="261"/>
                        </a:spcBef>
                      </a:pPr>
                      <a:r>
                        <a:rPr b="0" lang="ru-RU" sz="1300" spc="-1" strike="noStrike">
                          <a:solidFill>
                            <a:srgbClr val="ffffff"/>
                          </a:solidFill>
                          <a:latin typeface="Segoe UI"/>
                          <a:ea typeface="Segoe UI"/>
                        </a:rPr>
                        <a:t>User Experience  – Alison Clark</a:t>
                      </a:r>
                      <a:endParaRPr b="0" lang="ru-RU" sz="1300" spc="-1" strike="noStrike">
                        <a:latin typeface="Arial"/>
                      </a:endParaRPr>
                    </a:p>
                    <a:p>
                      <a:pPr>
                        <a:lnSpc>
                          <a:spcPct val="100000"/>
                        </a:lnSpc>
                      </a:pPr>
                      <a:endParaRPr b="0" lang="ru-RU" sz="1300" spc="-1" strike="noStrike">
                        <a:latin typeface="Arial"/>
                      </a:endParaRPr>
                    </a:p>
                  </a:txBody>
                  <a:tcPr marL="182880" marR="182880">
                    <a:lnL w="12240">
                      <a:solidFill>
                        <a:srgbClr val="ffffff"/>
                      </a:solidFill>
                    </a:lnL>
                    <a:lnR w="12240">
                      <a:noFill/>
                    </a:lnR>
                    <a:lnT w="12240">
                      <a:noFill/>
                    </a:lnT>
                    <a:lnB w="12240">
                      <a:noFill/>
                    </a:lnB>
                    <a:solidFill>
                      <a:srgbClr val="000000"/>
                    </a:solidFill>
                  </a:tcPr>
                </a:tc>
              </a:tr>
            </a:tbl>
          </a:graphicData>
        </a:graphic>
      </p:graphicFrame>
      <p:sp>
        <p:nvSpPr>
          <p:cNvPr id="1430" name="CustomShape 3"/>
          <p:cNvSpPr/>
          <p:nvPr/>
        </p:nvSpPr>
        <p:spPr>
          <a:xfrm>
            <a:off x="274680" y="1224000"/>
            <a:ext cx="11889360" cy="730440"/>
          </a:xfrm>
          <a:prstGeom prst="rect">
            <a:avLst/>
          </a:prstGeom>
          <a:noFill/>
          <a:ln>
            <a:noFill/>
          </a:ln>
        </p:spPr>
        <p:style>
          <a:lnRef idx="0"/>
          <a:fillRef idx="0"/>
          <a:effectRef idx="0"/>
          <a:fontRef idx="minor"/>
        </p:style>
        <p:txBody>
          <a:bodyPr lIns="182880" rIns="182880" tIns="146160" bIns="146160">
            <a:spAutoFit/>
          </a:bodyPr>
          <a:p>
            <a:pPr>
              <a:lnSpc>
                <a:spcPct val="90000"/>
              </a:lnSpc>
              <a:spcBef>
                <a:spcPts val="320"/>
              </a:spcBef>
            </a:pPr>
            <a:r>
              <a:rPr b="0" lang="ru-RU" sz="1600" spc="-1" strike="noStrike">
                <a:solidFill>
                  <a:srgbClr val="ffffff"/>
                </a:solidFill>
                <a:latin typeface="Segoe UI"/>
                <a:ea typeface="Segoe UI"/>
              </a:rPr>
              <a:t>Please consult your Track PM (listed below) for track details and a list of attendees that have added your session to their personal schedule builder calendar.  </a:t>
            </a:r>
            <a:endParaRPr b="0" lang="ru-RU"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show="0">
  <p:cSld>
    <p:spTree>
      <p:nvGrpSpPr>
        <p:cNvPr id="1" name=""/>
        <p:cNvGrpSpPr/>
        <p:nvPr/>
      </p:nvGrpSpPr>
      <p:grpSpPr>
        <a:xfrm>
          <a:off x="0" y="0"/>
          <a:ext cx="0" cy="0"/>
          <a:chOff x="0" y="0"/>
          <a:chExt cx="0" cy="0"/>
        </a:xfrm>
      </p:grpSpPr>
      <p:sp>
        <p:nvSpPr>
          <p:cNvPr id="1431"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latin typeface="Segoe UI"/>
                <a:ea typeface="Segoe UI"/>
              </a:rPr>
              <a:t>Speakers, Please Read </a:t>
            </a:r>
            <a:r>
              <a:rPr b="0" lang="en-US" sz="5400" spc="-103" strike="noStrike">
                <a:solidFill>
                  <a:srgbClr val="ffffff"/>
                </a:solidFill>
                <a:latin typeface="Segoe UI"/>
                <a:ea typeface="Segoe UI"/>
              </a:rPr>
              <a:t>(hidden slide)</a:t>
            </a:r>
            <a:endParaRPr b="0" lang="en-US" sz="5400" spc="-1" strike="noStrike">
              <a:solidFill>
                <a:srgbClr val="ffffff"/>
              </a:solidFill>
              <a:latin typeface="Segoe UI"/>
            </a:endParaRPr>
          </a:p>
        </p:txBody>
      </p:sp>
      <p:sp>
        <p:nvSpPr>
          <p:cNvPr id="1432" name="CustomShape 2"/>
          <p:cNvSpPr/>
          <p:nvPr/>
        </p:nvSpPr>
        <p:spPr>
          <a:xfrm>
            <a:off x="461160" y="1219320"/>
            <a:ext cx="11268720" cy="5468040"/>
          </a:xfrm>
          <a:prstGeom prst="rect">
            <a:avLst/>
          </a:prstGeom>
          <a:noFill/>
          <a:ln w="38160">
            <a:noFill/>
          </a:ln>
        </p:spPr>
        <p:style>
          <a:lnRef idx="0"/>
          <a:fillRef idx="0"/>
          <a:effectRef idx="0"/>
          <a:fontRef idx="minor"/>
        </p:style>
        <p:txBody>
          <a:bodyPr lIns="93240" rIns="93240" tIns="46800" bIns="46800">
            <a:spAutoFit/>
          </a:bodyPr>
          <a:p>
            <a:pPr marL="343080" indent="-342720">
              <a:lnSpc>
                <a:spcPct val="100000"/>
              </a:lnSpc>
              <a:spcBef>
                <a:spcPts val="337"/>
              </a:spcBef>
            </a:pPr>
            <a:r>
              <a:rPr b="1" lang="ru-RU" sz="1400" spc="-1" strike="noStrike">
                <a:solidFill>
                  <a:srgbClr val="00b0f0"/>
                </a:solidFill>
                <a:latin typeface="Segoe UI"/>
              </a:rPr>
              <a:t>In-room Event Detail:</a:t>
            </a:r>
            <a:endParaRPr b="0" lang="ru-RU" sz="1400" spc="-1" strike="noStrike">
              <a:latin typeface="Arial"/>
            </a:endParaRPr>
          </a:p>
          <a:p>
            <a:pPr marL="11160" indent="-342720">
              <a:lnSpc>
                <a:spcPct val="100000"/>
              </a:lnSpc>
              <a:spcBef>
                <a:spcPts val="337"/>
              </a:spcBef>
            </a:pPr>
            <a:r>
              <a:rPr b="0" lang="ru-RU" sz="1400" spc="-1" strike="noStrike">
                <a:solidFill>
                  <a:srgbClr val="ffffff"/>
                </a:solidFill>
                <a:latin typeface="Segoe UI"/>
              </a:rPr>
              <a:t>TechReady22 will utilize the new PowerPoint 2016, as well as PowerPoint 2013 on all event machines. Please build your slides utilizing the appropriate TR22 Template and utilize the version of PPT that works best.</a:t>
            </a:r>
            <a:endParaRPr b="0" lang="ru-RU" sz="1400" spc="-1" strike="noStrike">
              <a:latin typeface="Arial"/>
            </a:endParaRPr>
          </a:p>
          <a:p>
            <a:pPr>
              <a:lnSpc>
                <a:spcPct val="100000"/>
              </a:lnSpc>
              <a:spcBef>
                <a:spcPts val="337"/>
              </a:spcBef>
            </a:pPr>
            <a:endParaRPr b="0" lang="ru-RU" sz="1400" spc="-1" strike="noStrike">
              <a:latin typeface="Arial"/>
            </a:endParaRPr>
          </a:p>
          <a:p>
            <a:pPr marL="343080" indent="-342720">
              <a:lnSpc>
                <a:spcPct val="100000"/>
              </a:lnSpc>
              <a:spcBef>
                <a:spcPts val="337"/>
              </a:spcBef>
            </a:pPr>
            <a:r>
              <a:rPr b="1" lang="ru-RU" sz="1400" spc="-1" strike="noStrike">
                <a:solidFill>
                  <a:srgbClr val="00b0f0"/>
                </a:solidFill>
                <a:latin typeface="Segoe UI"/>
              </a:rPr>
              <a:t>PPT Upload Process</a:t>
            </a:r>
            <a:endParaRPr b="0" lang="ru-RU" sz="1400" spc="-1" strike="noStrike">
              <a:latin typeface="Arial"/>
            </a:endParaRPr>
          </a:p>
          <a:p>
            <a:pPr>
              <a:lnSpc>
                <a:spcPct val="100000"/>
              </a:lnSpc>
              <a:spcBef>
                <a:spcPts val="337"/>
              </a:spcBef>
            </a:pPr>
            <a:r>
              <a:rPr b="0" lang="ru-RU" sz="1400" spc="-1" strike="noStrike">
                <a:solidFill>
                  <a:srgbClr val="ffffff"/>
                </a:solidFill>
                <a:latin typeface="Segoe UI"/>
              </a:rPr>
              <a:t>Please take the following steps to submit your PPT deck when the deck is final and ready for onsite attendee access via CommNet (the onsite conference network).</a:t>
            </a:r>
            <a:endParaRPr b="0" lang="ru-RU" sz="1400" spc="-1" strike="noStrike">
              <a:latin typeface="Arial"/>
            </a:endParaRPr>
          </a:p>
          <a:p>
            <a:pPr marL="343080" indent="-342720">
              <a:lnSpc>
                <a:spcPct val="100000"/>
              </a:lnSpc>
              <a:spcBef>
                <a:spcPts val="337"/>
              </a:spcBef>
            </a:pPr>
            <a:r>
              <a:rPr b="0" lang="ru-RU" sz="1400" spc="-1" strike="noStrike">
                <a:solidFill>
                  <a:srgbClr val="ffffff"/>
                </a:solidFill>
                <a:latin typeface="Segoe UI"/>
              </a:rPr>
              <a:t> </a:t>
            </a:r>
            <a:endParaRPr b="0" lang="ru-RU" sz="1400" spc="-1" strike="noStrike">
              <a:latin typeface="Arial"/>
            </a:endParaRPr>
          </a:p>
          <a:p>
            <a:pPr marL="343080" indent="-342720">
              <a:lnSpc>
                <a:spcPct val="100000"/>
              </a:lnSpc>
              <a:spcBef>
                <a:spcPts val="337"/>
              </a:spcBef>
            </a:pPr>
            <a:r>
              <a:rPr b="1" lang="ru-RU" sz="1400" spc="-1" strike="noStrike">
                <a:solidFill>
                  <a:srgbClr val="00b0f0"/>
                </a:solidFill>
                <a:latin typeface="Segoe UI"/>
              </a:rPr>
              <a:t>Submit Final PPT Decks by 12:00pm PT, Friday 29 January:</a:t>
            </a:r>
            <a:endParaRPr b="0" lang="ru-RU" sz="1400" spc="-1" strike="noStrike">
              <a:latin typeface="Arial"/>
            </a:endParaRPr>
          </a:p>
          <a:p>
            <a:pPr lvl="1" marL="353880" indent="-342720">
              <a:lnSpc>
                <a:spcPct val="100000"/>
              </a:lnSpc>
              <a:spcBef>
                <a:spcPts val="337"/>
              </a:spcBef>
              <a:buClr>
                <a:srgbClr val="ffffff"/>
              </a:buClr>
              <a:buFont typeface="StarSymbol"/>
              <a:buAutoNum type="arabicPeriod"/>
            </a:pPr>
            <a:r>
              <a:rPr b="0" lang="ru-RU" sz="1400" spc="-1" strike="noStrike">
                <a:solidFill>
                  <a:srgbClr val="ffffff"/>
                </a:solidFill>
                <a:latin typeface="Segoe UI"/>
              </a:rPr>
              <a:t>Login to your speaker portal at https://www.mytechready.com (you must be registered as a speaker to access the portal)</a:t>
            </a:r>
            <a:endParaRPr b="0" lang="ru-RU" sz="1400" spc="-1" strike="noStrike">
              <a:latin typeface="Arial"/>
            </a:endParaRPr>
          </a:p>
          <a:p>
            <a:pPr lvl="1" marL="353880" indent="-342720">
              <a:lnSpc>
                <a:spcPct val="100000"/>
              </a:lnSpc>
              <a:spcBef>
                <a:spcPts val="337"/>
              </a:spcBef>
              <a:buClr>
                <a:srgbClr val="ffffff"/>
              </a:buClr>
              <a:buFont typeface="StarSymbol"/>
              <a:buAutoNum type="arabicPeriod"/>
            </a:pPr>
            <a:r>
              <a:rPr b="0" lang="ru-RU" sz="1400" spc="-1" strike="noStrike">
                <a:solidFill>
                  <a:srgbClr val="ffffff"/>
                </a:solidFill>
                <a:latin typeface="Segoe UI"/>
              </a:rPr>
              <a:t>In the “Session Details” section on the Speaker Portal, click the "Manage Slides” link for each session listed</a:t>
            </a:r>
            <a:endParaRPr b="0" lang="ru-RU" sz="1400" spc="-1" strike="noStrike">
              <a:latin typeface="Arial"/>
            </a:endParaRPr>
          </a:p>
          <a:p>
            <a:pPr lvl="1" marL="353880" indent="-342720">
              <a:lnSpc>
                <a:spcPct val="100000"/>
              </a:lnSpc>
              <a:spcBef>
                <a:spcPts val="337"/>
              </a:spcBef>
              <a:buClr>
                <a:srgbClr val="ffffff"/>
              </a:buClr>
              <a:buFont typeface="StarSymbol"/>
              <a:buAutoNum type="arabicPeriod"/>
            </a:pPr>
            <a:r>
              <a:rPr b="0" lang="ru-RU" sz="1400" spc="-1" strike="noStrike">
                <a:solidFill>
                  <a:srgbClr val="ffffff"/>
                </a:solidFill>
                <a:latin typeface="Segoe UI"/>
              </a:rPr>
              <a:t>A new window will open for TechReady22 Slide Deck Management – follow the steps on that page to upload your PPT deck</a:t>
            </a:r>
            <a:endParaRPr b="0" lang="ru-RU" sz="1400" spc="-1" strike="noStrike">
              <a:latin typeface="Arial"/>
            </a:endParaRPr>
          </a:p>
          <a:p>
            <a:pPr lvl="1" marL="353880" indent="-342720">
              <a:lnSpc>
                <a:spcPct val="100000"/>
              </a:lnSpc>
              <a:spcBef>
                <a:spcPts val="337"/>
              </a:spcBef>
              <a:buClr>
                <a:srgbClr val="00b0f0"/>
              </a:buClr>
              <a:buFont typeface="StarSymbol"/>
              <a:buAutoNum type="arabicPeriod"/>
            </a:pPr>
            <a:r>
              <a:rPr b="1" lang="ru-RU" sz="1400" spc="-1" strike="noStrike">
                <a:solidFill>
                  <a:srgbClr val="00b0f0"/>
                </a:solidFill>
                <a:latin typeface="Segoe UI"/>
              </a:rPr>
              <a:t>Once your PPT deck is final, </a:t>
            </a:r>
            <a:r>
              <a:rPr b="0" lang="ru-RU" sz="1400" spc="-1" strike="noStrike">
                <a:solidFill>
                  <a:srgbClr val="ffffff"/>
                </a:solidFill>
                <a:latin typeface="Segoe UI"/>
              </a:rPr>
              <a:t>use the same "Manage Slides" link to upload the final deck and then </a:t>
            </a:r>
            <a:r>
              <a:rPr b="1" lang="ru-RU" sz="1400" spc="-1" strike="noStrike">
                <a:solidFill>
                  <a:srgbClr val="00b0f0"/>
                </a:solidFill>
                <a:latin typeface="Segoe UI"/>
              </a:rPr>
              <a:t>select “Publish to CommNet“</a:t>
            </a:r>
            <a:r>
              <a:rPr b="1" lang="ru-RU" sz="1400" spc="-1" strike="noStrike">
                <a:solidFill>
                  <a:srgbClr val="b6f8c6"/>
                </a:solidFill>
                <a:latin typeface="Segoe UI"/>
              </a:rPr>
              <a:t>.</a:t>
            </a:r>
            <a:r>
              <a:rPr b="0" i="1" lang="ru-RU" sz="1400" spc="-1" strike="noStrike">
                <a:solidFill>
                  <a:srgbClr val="ffffff"/>
                </a:solidFill>
                <a:latin typeface="Segoe UI"/>
              </a:rPr>
              <a:t> </a:t>
            </a:r>
            <a:r>
              <a:rPr b="0" lang="ru-RU" sz="1400" spc="-1" strike="noStrike">
                <a:solidFill>
                  <a:srgbClr val="ffffff"/>
                </a:solidFill>
                <a:latin typeface="Segoe UI"/>
              </a:rPr>
              <a:t>Your deck will then be available to attendees onsite via CommNet. You will also find the deck ready for your session on the PPT computer in your session room</a:t>
            </a:r>
            <a:endParaRPr b="0" lang="ru-RU" sz="1400" spc="-1" strike="noStrike">
              <a:latin typeface="Arial"/>
            </a:endParaRPr>
          </a:p>
          <a:p>
            <a:pPr marL="343080" indent="-342720">
              <a:lnSpc>
                <a:spcPct val="100000"/>
              </a:lnSpc>
              <a:spcBef>
                <a:spcPts val="337"/>
              </a:spcBef>
            </a:pPr>
            <a:endParaRPr b="0" lang="ru-RU" sz="1400" spc="-1" strike="noStrike">
              <a:latin typeface="Arial"/>
            </a:endParaRPr>
          </a:p>
          <a:p>
            <a:pPr marL="343080" indent="-342720">
              <a:lnSpc>
                <a:spcPct val="100000"/>
              </a:lnSpc>
              <a:spcBef>
                <a:spcPts val="337"/>
              </a:spcBef>
            </a:pPr>
            <a:r>
              <a:rPr b="0" lang="ru-RU" sz="1400" spc="-1" strike="noStrike">
                <a:solidFill>
                  <a:srgbClr val="ffffff"/>
                </a:solidFill>
                <a:latin typeface="Segoe UI"/>
              </a:rPr>
              <a:t>Note: Decks "Published to CommNet" will not be accessible for additional review/comment.</a:t>
            </a:r>
            <a:endParaRPr b="0" lang="ru-RU" sz="1400" spc="-1" strike="noStrike">
              <a:latin typeface="Arial"/>
            </a:endParaRPr>
          </a:p>
          <a:p>
            <a:pPr marL="343080" indent="-342720">
              <a:lnSpc>
                <a:spcPct val="100000"/>
              </a:lnSpc>
              <a:spcBef>
                <a:spcPts val="337"/>
              </a:spcBef>
            </a:pPr>
            <a:endParaRPr b="0" lang="ru-RU" sz="1400" spc="-1" strike="noStrike">
              <a:latin typeface="Arial"/>
            </a:endParaRPr>
          </a:p>
          <a:p>
            <a:pPr>
              <a:lnSpc>
                <a:spcPct val="100000"/>
              </a:lnSpc>
              <a:spcBef>
                <a:spcPts val="337"/>
              </a:spcBef>
            </a:pPr>
            <a:r>
              <a:rPr b="1" lang="ru-RU" sz="1400" spc="-1" strike="noStrike">
                <a:solidFill>
                  <a:srgbClr val="00b0f0"/>
                </a:solidFill>
                <a:latin typeface="Segoe UI"/>
              </a:rPr>
              <a:t>After Friday 29 January, </a:t>
            </a:r>
            <a:r>
              <a:rPr b="0" lang="ru-RU" sz="1400" spc="-1" strike="noStrike">
                <a:solidFill>
                  <a:srgbClr val="ffffff"/>
                </a:solidFill>
                <a:latin typeface="Segoe UI"/>
              </a:rPr>
              <a:t>PPT decks must be brought onsite to Silver Fox (the Presentations Group) located in Room 203 at the Washington State Convention Center.</a:t>
            </a:r>
            <a:endParaRPr b="0" lang="ru-RU" sz="1400" spc="-1" strike="noStrike">
              <a:latin typeface="Arial"/>
            </a:endParaRPr>
          </a:p>
          <a:p>
            <a:pPr>
              <a:lnSpc>
                <a:spcPct val="100000"/>
              </a:lnSpc>
              <a:spcBef>
                <a:spcPts val="337"/>
              </a:spcBef>
            </a:pPr>
            <a:endParaRPr b="0" lang="ru-RU" sz="1400" spc="-1" strike="noStrike">
              <a:latin typeface="Arial"/>
            </a:endParaRPr>
          </a:p>
          <a:p>
            <a:pPr marL="343080" indent="-342720">
              <a:lnSpc>
                <a:spcPct val="100000"/>
              </a:lnSpc>
              <a:spcBef>
                <a:spcPts val="337"/>
              </a:spcBef>
            </a:pPr>
            <a:r>
              <a:rPr b="0" lang="ru-RU" sz="1400" spc="-1" strike="noStrike">
                <a:solidFill>
                  <a:srgbClr val="ffffff"/>
                </a:solidFill>
                <a:latin typeface="Segoe UI"/>
              </a:rPr>
              <a:t>Complete details and resources are available on your speaker portal at https://www.mytechready.com.</a:t>
            </a:r>
            <a:endParaRPr b="0" lang="ru-RU" sz="14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3" name="CustomShape 1"/>
          <p:cNvSpPr/>
          <p:nvPr/>
        </p:nvSpPr>
        <p:spPr>
          <a:xfrm>
            <a:off x="687240" y="365040"/>
            <a:ext cx="1317240" cy="1086120"/>
          </a:xfrm>
          <a:custGeom>
            <a:avLst/>
            <a:gdLst/>
            <a:ahLst/>
            <a:rect l="l" t="t"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rgbClr val="c00000"/>
          </a:solidFill>
          <a:ln>
            <a:noFill/>
          </a:ln>
        </p:spPr>
        <p:style>
          <a:lnRef idx="0"/>
          <a:fillRef idx="0"/>
          <a:effectRef idx="0"/>
          <a:fontRef idx="minor"/>
        </p:style>
      </p:sp>
      <p:sp>
        <p:nvSpPr>
          <p:cNvPr id="1434" name="CustomShape 2"/>
          <p:cNvSpPr/>
          <p:nvPr/>
        </p:nvSpPr>
        <p:spPr>
          <a:xfrm>
            <a:off x="2154960" y="526680"/>
            <a:ext cx="8747280" cy="7624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ru-RU" sz="5510" spc="-100" strike="noStrike">
                <a:solidFill>
                  <a:srgbClr val="ffffff"/>
                </a:solidFill>
                <a:latin typeface="Segoe UI"/>
              </a:rPr>
              <a:t>SPEAKER RESOURCES</a:t>
            </a:r>
            <a:endParaRPr b="0" lang="ru-RU" sz="5510" spc="-1" strike="noStrike">
              <a:latin typeface="Arial"/>
            </a:endParaRPr>
          </a:p>
        </p:txBody>
      </p:sp>
      <p:sp>
        <p:nvSpPr>
          <p:cNvPr id="1435" name="CustomShape 3"/>
          <p:cNvSpPr/>
          <p:nvPr/>
        </p:nvSpPr>
        <p:spPr>
          <a:xfrm>
            <a:off x="687240" y="1760040"/>
            <a:ext cx="11370600" cy="4617000"/>
          </a:xfrm>
          <a:prstGeom prst="rect">
            <a:avLst/>
          </a:prstGeom>
          <a:noFill/>
          <a:ln>
            <a:noFill/>
          </a:ln>
        </p:spPr>
        <p:style>
          <a:lnRef idx="0"/>
          <a:fillRef idx="0"/>
          <a:effectRef idx="0"/>
          <a:fontRef idx="minor"/>
        </p:style>
        <p:txBody>
          <a:bodyPr lIns="90000" rIns="90000" tIns="45000" bIns="45000">
            <a:noAutofit/>
          </a:bodyPr>
          <a:p>
            <a:pPr>
              <a:lnSpc>
                <a:spcPct val="85000"/>
              </a:lnSpc>
              <a:spcBef>
                <a:spcPts val="641"/>
              </a:spcBef>
            </a:pPr>
            <a:r>
              <a:rPr b="1" lang="ru-RU" sz="3200" spc="-72" strike="noStrike">
                <a:solidFill>
                  <a:srgbClr val="ffffff"/>
                </a:solidFill>
                <a:latin typeface="Segoe UI"/>
              </a:rPr>
              <a:t>Check out helpful resources available to assist you when creating your presentation!</a:t>
            </a:r>
            <a:endParaRPr b="0" lang="ru-RU" sz="3200" spc="-1" strike="noStrike">
              <a:latin typeface="Arial"/>
            </a:endParaRPr>
          </a:p>
          <a:p>
            <a:pPr>
              <a:lnSpc>
                <a:spcPct val="85000"/>
              </a:lnSpc>
              <a:spcBef>
                <a:spcPts val="1837"/>
              </a:spcBef>
            </a:pPr>
            <a:r>
              <a:rPr b="0" lang="ru-RU" sz="2800" spc="-72" strike="noStrike">
                <a:solidFill>
                  <a:srgbClr val="ffffff"/>
                </a:solidFill>
                <a:latin typeface="Segoe UI"/>
              </a:rPr>
              <a:t>Go to your speaker portal at </a:t>
            </a:r>
            <a:r>
              <a:rPr b="0" lang="ru-RU" sz="2800" spc="-72" strike="noStrike" u="sng">
                <a:solidFill>
                  <a:srgbClr val="002050"/>
                </a:solidFill>
                <a:uFillTx/>
                <a:latin typeface="Segoe UI"/>
                <a:hlinkClick r:id="rId1"/>
              </a:rPr>
              <a:t>https://www.mytechready.com</a:t>
            </a:r>
            <a:r>
              <a:rPr b="0" lang="ru-RU" sz="2800" spc="-72" strike="noStrike">
                <a:solidFill>
                  <a:srgbClr val="ffffff"/>
                </a:solidFill>
                <a:latin typeface="Segoe UI"/>
              </a:rPr>
              <a:t> and visit the </a:t>
            </a:r>
            <a:br/>
            <a:r>
              <a:rPr b="0" lang="ru-RU" sz="2800" spc="-72" strike="noStrike">
                <a:solidFill>
                  <a:srgbClr val="ffffff"/>
                </a:solidFill>
                <a:latin typeface="Segoe UI"/>
              </a:rPr>
              <a:t>“Session Details/PowerPoint Templates” section to access:</a:t>
            </a:r>
            <a:endParaRPr b="0" lang="ru-RU" sz="2800" spc="-1" strike="noStrike">
              <a:latin typeface="Arial"/>
            </a:endParaRPr>
          </a:p>
          <a:p>
            <a:pPr lvl="1" marL="346320" indent="-345960">
              <a:lnSpc>
                <a:spcPct val="85000"/>
              </a:lnSpc>
              <a:spcBef>
                <a:spcPts val="561"/>
              </a:spcBef>
              <a:buClr>
                <a:srgbClr val="ffffff"/>
              </a:buClr>
              <a:buSzPct val="90000"/>
              <a:buFont typeface="Arial"/>
              <a:buChar char="•"/>
            </a:pPr>
            <a:r>
              <a:rPr b="1" lang="ru-RU" sz="2800" spc="-72" strike="noStrike" u="sng">
                <a:solidFill>
                  <a:srgbClr val="002050"/>
                </a:solidFill>
                <a:uFillTx/>
                <a:latin typeface="Segoe UI"/>
                <a:hlinkClick r:id="rId2"/>
              </a:rPr>
              <a:t>Presentation Resource Kit </a:t>
            </a:r>
            <a:r>
              <a:rPr b="0" lang="ru-RU" sz="2800" spc="-72" strike="noStrike">
                <a:solidFill>
                  <a:srgbClr val="ffffff"/>
                </a:solidFill>
                <a:latin typeface="Segoe UI"/>
              </a:rPr>
              <a:t>– Stocked full of content, graph, </a:t>
            </a:r>
            <a:br/>
            <a:r>
              <a:rPr b="0" lang="ru-RU" sz="2800" spc="-72" strike="noStrike">
                <a:solidFill>
                  <a:srgbClr val="ffffff"/>
                </a:solidFill>
                <a:latin typeface="Segoe UI"/>
              </a:rPr>
              <a:t>and chart slide options </a:t>
            </a:r>
            <a:r>
              <a:rPr b="1" lang="ru-RU" sz="2400" spc="-72" strike="noStrike">
                <a:solidFill>
                  <a:srgbClr val="ffffff"/>
                </a:solidFill>
                <a:latin typeface="Segoe UI"/>
              </a:rPr>
              <a:t>(Available at this link or on your Speaker Portal.)</a:t>
            </a:r>
            <a:endParaRPr b="0" lang="ru-RU" sz="2400" spc="-1" strike="noStrike">
              <a:latin typeface="Arial"/>
            </a:endParaRPr>
          </a:p>
          <a:p>
            <a:pPr lvl="1" marL="346320" indent="-345960">
              <a:lnSpc>
                <a:spcPct val="85000"/>
              </a:lnSpc>
              <a:spcBef>
                <a:spcPts val="561"/>
              </a:spcBef>
              <a:buClr>
                <a:srgbClr val="ffffff"/>
              </a:buClr>
              <a:buSzPct val="90000"/>
              <a:buFont typeface="Arial"/>
              <a:buChar char="•"/>
            </a:pPr>
            <a:r>
              <a:rPr b="1" lang="ru-RU" sz="2800" spc="-72" strike="noStrike">
                <a:solidFill>
                  <a:srgbClr val="ffffff"/>
                </a:solidFill>
                <a:latin typeface="Segoe UI"/>
              </a:rPr>
              <a:t>Speaker Training Video </a:t>
            </a:r>
            <a:r>
              <a:rPr b="0" lang="ru-RU" sz="2800" spc="-72" strike="noStrike">
                <a:solidFill>
                  <a:srgbClr val="ffffff"/>
                </a:solidFill>
                <a:latin typeface="Segoe UI"/>
              </a:rPr>
              <a:t>– Tips for utilizing Microsoft VID and more</a:t>
            </a:r>
            <a:endParaRPr b="0" lang="ru-RU" sz="2800" spc="-1" strike="noStrike">
              <a:latin typeface="Arial"/>
            </a:endParaRPr>
          </a:p>
          <a:p>
            <a:pPr lvl="1" marL="346320" indent="-345960">
              <a:lnSpc>
                <a:spcPct val="85000"/>
              </a:lnSpc>
              <a:spcBef>
                <a:spcPts val="561"/>
              </a:spcBef>
              <a:buClr>
                <a:srgbClr val="ffffff"/>
              </a:buClr>
              <a:buSzPct val="90000"/>
              <a:buFont typeface="Arial"/>
              <a:buChar char="•"/>
            </a:pPr>
            <a:r>
              <a:rPr b="0" lang="ru-RU" sz="2800" spc="-72" strike="noStrike">
                <a:solidFill>
                  <a:srgbClr val="ffffff"/>
                </a:solidFill>
                <a:latin typeface="Segoe UI"/>
              </a:rPr>
              <a:t>These resources were created by Silver Fox Productions (the TechReady22 Presentations Group) and are also available within the </a:t>
            </a:r>
            <a:r>
              <a:rPr b="0" lang="ru-RU" sz="2800" spc="-72" strike="noStrike" u="sng">
                <a:solidFill>
                  <a:srgbClr val="002050"/>
                </a:solidFill>
                <a:uFillTx/>
                <a:latin typeface="Segoe UI"/>
                <a:hlinkClick r:id="rId3"/>
              </a:rPr>
              <a:t>presentations site</a:t>
            </a:r>
            <a:r>
              <a:rPr b="0" lang="ru-RU" sz="2800" spc="-72" strike="noStrike">
                <a:solidFill>
                  <a:srgbClr val="ffffff"/>
                </a:solidFill>
                <a:latin typeface="Segoe UI"/>
              </a:rPr>
              <a:t>.</a:t>
            </a:r>
            <a:endParaRPr b="0" lang="ru-RU" sz="2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6"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1" lang="en-US" sz="5510" spc="-100" strike="noStrike">
                <a:solidFill>
                  <a:srgbClr val="ffffff"/>
                </a:solidFill>
                <a:latin typeface="Segoe UI"/>
              </a:rPr>
              <a:t>SPEAKER RESOURCES (cont.)</a:t>
            </a:r>
            <a:endParaRPr b="0" lang="en-US" sz="5510" spc="-1" strike="noStrike">
              <a:solidFill>
                <a:srgbClr val="ffffff"/>
              </a:solidFill>
              <a:latin typeface="Segoe UI"/>
            </a:endParaRPr>
          </a:p>
        </p:txBody>
      </p:sp>
      <p:sp>
        <p:nvSpPr>
          <p:cNvPr id="1437" name="CustomShape 2"/>
          <p:cNvSpPr/>
          <p:nvPr/>
        </p:nvSpPr>
        <p:spPr>
          <a:xfrm>
            <a:off x="5761080" y="1212840"/>
            <a:ext cx="5486040" cy="5484600"/>
          </a:xfrm>
          <a:prstGeom prst="rect">
            <a:avLst/>
          </a:prstGeom>
          <a:solidFill>
            <a:srgbClr val="f0f0f0"/>
          </a:solidFill>
          <a:ln>
            <a:noFill/>
          </a:ln>
        </p:spPr>
        <p:style>
          <a:lnRef idx="0"/>
          <a:fillRef idx="0"/>
          <a:effectRef idx="0"/>
          <a:fontRef idx="minor"/>
        </p:style>
        <p:txBody>
          <a:bodyPr lIns="182880" rIns="182880" tIns="146160" bIns="146160">
            <a:noAutofit/>
          </a:bodyPr>
          <a:p>
            <a:pPr>
              <a:lnSpc>
                <a:spcPct val="100000"/>
              </a:lnSpc>
              <a:spcBef>
                <a:spcPts val="479"/>
              </a:spcBef>
              <a:spcAft>
                <a:spcPts val="1199"/>
              </a:spcAft>
            </a:pPr>
            <a:r>
              <a:rPr b="0" lang="ru-RU" sz="2400" spc="-1" strike="noStrike">
                <a:solidFill>
                  <a:srgbClr val="525252"/>
                </a:solidFill>
                <a:latin typeface="Segoe UI"/>
              </a:rPr>
              <a:t>Respect intellectual property rights</a:t>
            </a:r>
            <a:endParaRPr b="0" lang="ru-RU" sz="2400" spc="-1" strike="noStrike">
              <a:latin typeface="Arial"/>
            </a:endParaRPr>
          </a:p>
          <a:p>
            <a:pPr>
              <a:lnSpc>
                <a:spcPct val="90000"/>
              </a:lnSpc>
              <a:spcBef>
                <a:spcPts val="360"/>
              </a:spcBef>
            </a:pPr>
            <a:r>
              <a:rPr b="0" lang="ru-RU" sz="1800" spc="-1" strike="noStrike">
                <a:solidFill>
                  <a:srgbClr val="525252"/>
                </a:solidFill>
                <a:latin typeface="Segoe UI"/>
              </a:rPr>
              <a:t>Photography and graphics used in presentations, for </a:t>
            </a:r>
            <a:r>
              <a:rPr b="1" lang="ru-RU" sz="1800" spc="-1" strike="noStrike">
                <a:solidFill>
                  <a:srgbClr val="525252"/>
                </a:solidFill>
                <a:latin typeface="Segoe UI"/>
              </a:rPr>
              <a:t>both internal and external audiences</a:t>
            </a:r>
            <a:r>
              <a:rPr b="0" lang="ru-RU" sz="1800" spc="-1" strike="noStrike">
                <a:solidFill>
                  <a:srgbClr val="525252"/>
                </a:solidFill>
                <a:latin typeface="Segoe UI"/>
              </a:rPr>
              <a:t>, must be owned by Microsoft or licensed appropriately. </a:t>
            </a:r>
            <a:endParaRPr b="0" lang="ru-RU" sz="1800" spc="-1" strike="noStrike">
              <a:latin typeface="Arial"/>
            </a:endParaRPr>
          </a:p>
          <a:p>
            <a:pPr>
              <a:lnSpc>
                <a:spcPct val="100000"/>
              </a:lnSpc>
              <a:spcBef>
                <a:spcPts val="360"/>
              </a:spcBef>
            </a:pPr>
            <a:r>
              <a:rPr b="0" lang="ru-RU" sz="1800" spc="-1" strike="noStrike">
                <a:solidFill>
                  <a:srgbClr val="525252"/>
                </a:solidFill>
                <a:latin typeface="Segoe UI"/>
              </a:rPr>
              <a:t>Microsoft has agreements in place with several stock providers. Contact Media Acquisitions for more information</a:t>
            </a:r>
            <a:r>
              <a:rPr b="0" lang="ru-RU" sz="1800" spc="-1" strike="noStrike">
                <a:solidFill>
                  <a:srgbClr val="000000"/>
                </a:solidFill>
                <a:latin typeface="Segoe UI"/>
              </a:rPr>
              <a:t>.</a:t>
            </a:r>
            <a:endParaRPr b="0" lang="ru-RU" sz="1800" spc="-1" strike="noStrike">
              <a:latin typeface="Arial"/>
            </a:endParaRPr>
          </a:p>
          <a:p>
            <a:pPr>
              <a:lnSpc>
                <a:spcPct val="100000"/>
              </a:lnSpc>
              <a:spcBef>
                <a:spcPts val="360"/>
              </a:spcBef>
            </a:pPr>
            <a:r>
              <a:rPr b="1" lang="ru-RU" sz="1800" spc="-1" strike="noStrike">
                <a:solidFill>
                  <a:srgbClr val="525252"/>
                </a:solidFill>
                <a:latin typeface="Segoe UI"/>
              </a:rPr>
              <a:t>Media Acquisitions </a:t>
            </a:r>
            <a:r>
              <a:rPr b="0" lang="ru-RU" sz="1800" spc="-1" strike="noStrike">
                <a:solidFill>
                  <a:srgbClr val="525252"/>
                </a:solidFill>
                <a:latin typeface="Segoe UI"/>
              </a:rPr>
              <a:t>(</a:t>
            </a:r>
            <a:r>
              <a:rPr b="0" lang="ru-RU" sz="1800" spc="-1" strike="noStrike" u="sng">
                <a:solidFill>
                  <a:srgbClr val="002050"/>
                </a:solidFill>
                <a:uFillTx/>
                <a:latin typeface="Segoe UI"/>
                <a:hlinkClick r:id="rId1"/>
              </a:rPr>
              <a:t>mediaacq </a:t>
            </a:r>
            <a:r>
              <a:rPr b="0" lang="ru-RU" sz="1800" spc="-1" strike="noStrike">
                <a:solidFill>
                  <a:srgbClr val="525252"/>
                </a:solidFill>
                <a:latin typeface="Segoe UI"/>
              </a:rPr>
              <a:t>alias)</a:t>
            </a:r>
            <a:endParaRPr b="0" lang="ru-RU" sz="1800" spc="-1" strike="noStrike">
              <a:latin typeface="Arial"/>
            </a:endParaRPr>
          </a:p>
          <a:p>
            <a:pPr>
              <a:lnSpc>
                <a:spcPct val="100000"/>
              </a:lnSpc>
              <a:spcBef>
                <a:spcPts val="360"/>
              </a:spcBef>
            </a:pPr>
            <a:r>
              <a:rPr b="0" lang="ru-RU" sz="1800" spc="-1" strike="noStrike" u="sng">
                <a:solidFill>
                  <a:srgbClr val="002050"/>
                </a:solidFill>
                <a:uFillTx/>
                <a:latin typeface="Segoe UI"/>
                <a:hlinkClick r:id="rId2"/>
              </a:rPr>
              <a:t>www.superstock.com/</a:t>
            </a:r>
            <a:endParaRPr b="0" lang="ru-RU" sz="1800" spc="-1" strike="noStrike">
              <a:latin typeface="Arial"/>
            </a:endParaRPr>
          </a:p>
          <a:p>
            <a:pPr>
              <a:lnSpc>
                <a:spcPct val="100000"/>
              </a:lnSpc>
              <a:spcBef>
                <a:spcPts val="360"/>
              </a:spcBef>
            </a:pPr>
            <a:r>
              <a:rPr b="0" lang="ru-RU" sz="1800" spc="-1" strike="noStrike" u="sng">
                <a:solidFill>
                  <a:srgbClr val="002050"/>
                </a:solidFill>
                <a:uFillTx/>
                <a:latin typeface="Segoe UI"/>
                <a:hlinkClick r:id="rId3"/>
              </a:rPr>
              <a:t>www.gettyimages.com/creativeimages/royaltyfree</a:t>
            </a:r>
            <a:endParaRPr b="0" lang="ru-RU" sz="1800" spc="-1" strike="noStrike">
              <a:latin typeface="Arial"/>
            </a:endParaRPr>
          </a:p>
          <a:p>
            <a:pPr>
              <a:lnSpc>
                <a:spcPct val="100000"/>
              </a:lnSpc>
              <a:spcBef>
                <a:spcPts val="360"/>
              </a:spcBef>
            </a:pPr>
            <a:r>
              <a:rPr b="0" lang="ru-RU" sz="1800" spc="-1" strike="noStrike" u="sng">
                <a:solidFill>
                  <a:srgbClr val="002050"/>
                </a:solidFill>
                <a:uFillTx/>
                <a:latin typeface="Segoe UI"/>
                <a:hlinkClick r:id="rId4"/>
              </a:rPr>
              <a:t>www.corbisimages.com/stock-photo/royalty-free</a:t>
            </a:r>
            <a:endParaRPr b="0" lang="ru-RU" sz="1800" spc="-1" strike="noStrike">
              <a:latin typeface="Arial"/>
            </a:endParaRPr>
          </a:p>
          <a:p>
            <a:pPr>
              <a:lnSpc>
                <a:spcPct val="100000"/>
              </a:lnSpc>
              <a:spcBef>
                <a:spcPts val="1199"/>
              </a:spcBef>
            </a:pPr>
            <a:r>
              <a:rPr b="1" lang="ru-RU" sz="1800" spc="-1" strike="noStrike">
                <a:solidFill>
                  <a:srgbClr val="a80000"/>
                </a:solidFill>
                <a:latin typeface="Segoe UI"/>
              </a:rPr>
              <a:t>Avoid intellectual property theft: Do not use photos or graphics copied from the web </a:t>
            </a:r>
            <a:r>
              <a:rPr b="0" lang="ru-RU" sz="1800" spc="-1" strike="noStrike">
                <a:solidFill>
                  <a:srgbClr val="a80000"/>
                </a:solidFill>
                <a:latin typeface="Segoe UI"/>
              </a:rPr>
              <a:t>in presentations. When in doubt, consult with LCA </a:t>
            </a:r>
            <a:r>
              <a:rPr b="0" lang="ru-RU" sz="1800" spc="-1" strike="noStrike" u="sng">
                <a:solidFill>
                  <a:srgbClr val="002050"/>
                </a:solidFill>
                <a:uFillTx/>
                <a:latin typeface="Segoe UI"/>
                <a:hlinkClick r:id="rId5"/>
              </a:rPr>
              <a:t>http</a:t>
            </a:r>
            <a:r>
              <a:rPr b="0" lang="ru-RU" sz="1800" spc="-1" strike="noStrike" u="sng">
                <a:solidFill>
                  <a:srgbClr val="002050"/>
                </a:solidFill>
                <a:uFillTx/>
                <a:latin typeface="Segoe UI"/>
                <a:hlinkClick r:id="rId6"/>
              </a:rPr>
              <a:t>://</a:t>
            </a:r>
            <a:r>
              <a:rPr b="0" lang="ru-RU" sz="1800" spc="-1" strike="noStrike" u="sng">
                <a:solidFill>
                  <a:srgbClr val="002050"/>
                </a:solidFill>
                <a:uFillTx/>
                <a:latin typeface="Segoe UI"/>
                <a:hlinkClick r:id="rId7"/>
              </a:rPr>
              <a:t>lcaweb/CTP/Copyrights/Third-Party-Content-Use/Pages/default.aspx</a:t>
            </a:r>
            <a:endParaRPr b="0" lang="ru-RU" sz="1800" spc="-1" strike="noStrike">
              <a:latin typeface="Arial"/>
            </a:endParaRPr>
          </a:p>
        </p:txBody>
      </p:sp>
      <p:sp>
        <p:nvSpPr>
          <p:cNvPr id="1438" name="CustomShape 3"/>
          <p:cNvSpPr/>
          <p:nvPr/>
        </p:nvSpPr>
        <p:spPr>
          <a:xfrm>
            <a:off x="274680" y="1212840"/>
            <a:ext cx="5486040" cy="5484600"/>
          </a:xfrm>
          <a:prstGeom prst="rect">
            <a:avLst/>
          </a:prstGeom>
          <a:solidFill>
            <a:srgbClr val="ffffff"/>
          </a:solidFill>
          <a:ln>
            <a:noFill/>
          </a:ln>
        </p:spPr>
        <p:style>
          <a:lnRef idx="0"/>
          <a:fillRef idx="0"/>
          <a:effectRef idx="0"/>
          <a:fontRef idx="minor"/>
        </p:style>
        <p:txBody>
          <a:bodyPr lIns="182880" rIns="182880" tIns="146160" bIns="146160">
            <a:noAutofit/>
          </a:bodyPr>
          <a:p>
            <a:pPr>
              <a:lnSpc>
                <a:spcPct val="100000"/>
              </a:lnSpc>
              <a:spcAft>
                <a:spcPts val="1199"/>
              </a:spcAft>
            </a:pPr>
            <a:r>
              <a:rPr b="0" lang="ru-RU" sz="2400" spc="-1" strike="noStrike">
                <a:solidFill>
                  <a:srgbClr val="525252"/>
                </a:solidFill>
                <a:latin typeface="Segoe UI"/>
              </a:rPr>
              <a:t>A few great places to start…</a:t>
            </a:r>
            <a:endParaRPr b="0" lang="ru-RU" sz="2400" spc="-1" strike="noStrike">
              <a:latin typeface="Arial"/>
            </a:endParaRPr>
          </a:p>
          <a:p>
            <a:pPr>
              <a:lnSpc>
                <a:spcPct val="90000"/>
              </a:lnSpc>
            </a:pPr>
            <a:r>
              <a:rPr b="1" lang="ru-RU" sz="1800" spc="-1" strike="noStrike">
                <a:solidFill>
                  <a:srgbClr val="525252"/>
                </a:solidFill>
                <a:latin typeface="Segoe UI"/>
              </a:rPr>
              <a:t>Brand Central: </a:t>
            </a:r>
            <a:r>
              <a:rPr b="0" lang="ru-RU" sz="1800" spc="-1" strike="noStrike">
                <a:solidFill>
                  <a:srgbClr val="525252"/>
                </a:solidFill>
                <a:latin typeface="Segoe UI"/>
              </a:rPr>
              <a:t>A resource for information on the Microsoft brand</a:t>
            </a:r>
            <a:endParaRPr b="0" lang="ru-RU" sz="1800" spc="-1" strike="noStrike">
              <a:latin typeface="Arial"/>
            </a:endParaRPr>
          </a:p>
          <a:p>
            <a:pPr>
              <a:lnSpc>
                <a:spcPct val="90000"/>
              </a:lnSpc>
            </a:pPr>
            <a:r>
              <a:rPr b="0" lang="ru-RU" sz="1600" spc="-1" strike="noStrike" u="sng">
                <a:solidFill>
                  <a:srgbClr val="002050"/>
                </a:solidFill>
                <a:uFillTx/>
                <a:latin typeface="Segoe UI"/>
                <a:hlinkClick r:id="rId8"/>
              </a:rPr>
              <a:t>https://microsoft.sharepoint.com/teams/BrandCentral</a:t>
            </a:r>
            <a:r>
              <a:rPr b="0" lang="ru-RU" sz="1600" spc="-1" strike="noStrike" u="sng">
                <a:solidFill>
                  <a:srgbClr val="002050"/>
                </a:solidFill>
                <a:uFillTx/>
                <a:latin typeface="Segoe UI"/>
                <a:hlinkClick r:id="rId9"/>
              </a:rPr>
              <a:t>/</a:t>
            </a:r>
            <a:endParaRPr b="0" lang="ru-RU" sz="1600" spc="-1" strike="noStrike">
              <a:latin typeface="Arial"/>
            </a:endParaRPr>
          </a:p>
          <a:p>
            <a:pPr>
              <a:lnSpc>
                <a:spcPct val="90000"/>
              </a:lnSpc>
              <a:spcBef>
                <a:spcPts val="1199"/>
              </a:spcBef>
            </a:pPr>
            <a:r>
              <a:rPr b="1" lang="ru-RU" sz="1800" spc="-1" strike="noStrike">
                <a:solidFill>
                  <a:srgbClr val="525252"/>
                </a:solidFill>
                <a:latin typeface="Segoe UI"/>
              </a:rPr>
              <a:t>Microsoft News Center</a:t>
            </a:r>
            <a:br/>
            <a:r>
              <a:rPr b="0" lang="ru-RU" sz="1800" spc="-1" strike="noStrike">
                <a:solidFill>
                  <a:srgbClr val="525252"/>
                </a:solidFill>
                <a:latin typeface="Segoe UI"/>
              </a:rPr>
              <a:t>A great place for the latest and greatest </a:t>
            </a:r>
            <a:endParaRPr b="0" lang="ru-RU" sz="1800" spc="-1" strike="noStrike">
              <a:latin typeface="Arial"/>
            </a:endParaRPr>
          </a:p>
          <a:p>
            <a:pPr>
              <a:lnSpc>
                <a:spcPct val="90000"/>
              </a:lnSpc>
              <a:spcBef>
                <a:spcPts val="320"/>
              </a:spcBef>
            </a:pPr>
            <a:r>
              <a:rPr b="0" lang="ru-RU" sz="1600" spc="-1" strike="noStrike" u="sng">
                <a:solidFill>
                  <a:srgbClr val="002050"/>
                </a:solidFill>
                <a:uFillTx/>
                <a:latin typeface="Segoe UI"/>
                <a:hlinkClick r:id="rId10"/>
              </a:rPr>
              <a:t>www.microsoft.com/en-us/news</a:t>
            </a:r>
            <a:r>
              <a:rPr b="0" lang="ru-RU" sz="1600" spc="-1" strike="noStrike">
                <a:solidFill>
                  <a:srgbClr val="ffffff"/>
                </a:solidFill>
                <a:latin typeface="Segoe UI"/>
              </a:rPr>
              <a:t> </a:t>
            </a:r>
            <a:endParaRPr b="0" lang="ru-RU" sz="1600" spc="-1" strike="noStrike">
              <a:latin typeface="Arial"/>
            </a:endParaRPr>
          </a:p>
          <a:p>
            <a:pPr>
              <a:lnSpc>
                <a:spcPct val="90000"/>
              </a:lnSpc>
              <a:spcBef>
                <a:spcPts val="1199"/>
              </a:spcBef>
            </a:pPr>
            <a:r>
              <a:rPr b="1" lang="ru-RU" sz="1800" spc="-1" strike="noStrike">
                <a:solidFill>
                  <a:srgbClr val="525252"/>
                </a:solidFill>
                <a:latin typeface="Segoe UI"/>
              </a:rPr>
              <a:t>Xbox Wire Media Assets library</a:t>
            </a:r>
            <a:endParaRPr b="0" lang="ru-RU" sz="1800" spc="-1" strike="noStrike">
              <a:latin typeface="Arial"/>
            </a:endParaRPr>
          </a:p>
          <a:p>
            <a:pPr>
              <a:lnSpc>
                <a:spcPct val="90000"/>
              </a:lnSpc>
              <a:spcBef>
                <a:spcPts val="320"/>
              </a:spcBef>
            </a:pPr>
            <a:r>
              <a:rPr b="0" lang="ru-RU" sz="1600" spc="-1" strike="noStrike" u="sng">
                <a:solidFill>
                  <a:srgbClr val="002050"/>
                </a:solidFill>
                <a:uFillTx/>
                <a:latin typeface="Segoe UI"/>
                <a:hlinkClick r:id="rId11"/>
              </a:rPr>
              <a:t>http://news.xbox.com/media/</a:t>
            </a:r>
            <a:endParaRPr b="0" lang="ru-RU" sz="1600" spc="-1" strike="noStrike">
              <a:latin typeface="Arial"/>
            </a:endParaRPr>
          </a:p>
          <a:p>
            <a:pPr>
              <a:lnSpc>
                <a:spcPct val="90000"/>
              </a:lnSpc>
              <a:spcBef>
                <a:spcPts val="1199"/>
              </a:spcBef>
            </a:pPr>
            <a:r>
              <a:rPr b="1" lang="ru-RU" sz="1800" spc="-1" strike="noStrike">
                <a:solidFill>
                  <a:srgbClr val="525252"/>
                </a:solidFill>
                <a:latin typeface="Segoe UI"/>
              </a:rPr>
              <a:t>Featured Devices</a:t>
            </a:r>
            <a:r>
              <a:rPr b="0" lang="ru-RU" sz="1800" spc="-1" strike="noStrike">
                <a:solidFill>
                  <a:srgbClr val="525252"/>
                </a:solidFill>
                <a:latin typeface="Segoe UI"/>
              </a:rPr>
              <a:t>: PC, tablet and phone hardware imagery and marketing materials </a:t>
            </a:r>
            <a:endParaRPr b="0" lang="ru-RU" sz="1800" spc="-1" strike="noStrike">
              <a:latin typeface="Arial"/>
            </a:endParaRPr>
          </a:p>
          <a:p>
            <a:pPr>
              <a:lnSpc>
                <a:spcPct val="90000"/>
              </a:lnSpc>
              <a:spcBef>
                <a:spcPts val="320"/>
              </a:spcBef>
            </a:pPr>
            <a:r>
              <a:rPr b="0" lang="ru-RU" sz="1600" spc="-1" strike="noStrike" u="sng">
                <a:solidFill>
                  <a:srgbClr val="002050"/>
                </a:solidFill>
                <a:uFillTx/>
                <a:latin typeface="Segoe UI"/>
                <a:hlinkClick r:id="rId12"/>
              </a:rPr>
              <a:t>https://www.featureddevices.com/</a:t>
            </a:r>
            <a:r>
              <a:rPr b="0" lang="ru-RU" sz="1600" spc="-1" strike="noStrike">
                <a:solidFill>
                  <a:srgbClr val="ffffff"/>
                </a:solidFill>
                <a:latin typeface="Segoe UI"/>
              </a:rPr>
              <a:t> </a:t>
            </a:r>
            <a:endParaRPr b="0" lang="ru-RU" sz="1600" spc="-1" strike="noStrike">
              <a:latin typeface="Arial"/>
            </a:endParaRPr>
          </a:p>
          <a:p>
            <a:pPr>
              <a:lnSpc>
                <a:spcPct val="90000"/>
              </a:lnSpc>
              <a:spcBef>
                <a:spcPts val="1199"/>
              </a:spcBef>
            </a:pPr>
            <a:r>
              <a:rPr b="1" lang="ru-RU" sz="1800" spc="-1" strike="noStrike">
                <a:solidFill>
                  <a:srgbClr val="525252"/>
                </a:solidFill>
                <a:latin typeface="Segoe UI"/>
              </a:rPr>
              <a:t>Presentation Resources</a:t>
            </a:r>
            <a:r>
              <a:rPr b="0" lang="ru-RU" sz="1800" spc="-1" strike="noStrike">
                <a:solidFill>
                  <a:srgbClr val="525252"/>
                </a:solidFill>
                <a:latin typeface="Segoe UI"/>
              </a:rPr>
              <a:t>: Presentation guidelines and PowerPoint templates </a:t>
            </a:r>
            <a:endParaRPr b="0" lang="ru-RU" sz="1800" spc="-1" strike="noStrike">
              <a:latin typeface="Arial"/>
            </a:endParaRPr>
          </a:p>
          <a:p>
            <a:pPr>
              <a:lnSpc>
                <a:spcPct val="100000"/>
              </a:lnSpc>
            </a:pPr>
            <a:r>
              <a:rPr b="0" lang="ru-RU" sz="1600" spc="-1" strike="noStrike" u="sng">
                <a:solidFill>
                  <a:srgbClr val="002050"/>
                </a:solidFill>
                <a:uFillTx/>
                <a:latin typeface="Segoe UI"/>
                <a:hlinkClick r:id="rId13"/>
              </a:rPr>
              <a:t>https://</a:t>
            </a:r>
            <a:r>
              <a:rPr b="0" lang="ru-RU" sz="1600" spc="-1" strike="noStrike" u="sng">
                <a:solidFill>
                  <a:srgbClr val="002050"/>
                </a:solidFill>
                <a:uFillTx/>
                <a:latin typeface="Segoe UI"/>
                <a:hlinkClick r:id="rId14"/>
              </a:rPr>
              <a:t>microsoft.sharepoint.com/teams/BrandCentral/Pages/Presentations.aspx</a:t>
            </a:r>
            <a:endParaRPr b="0" lang="ru-RU" sz="1600" spc="-1" strike="noStrike">
              <a:latin typeface="Arial"/>
            </a:endParaRPr>
          </a:p>
          <a:p>
            <a:pPr>
              <a:lnSpc>
                <a:spcPct val="100000"/>
              </a:lnSpc>
              <a:spcBef>
                <a:spcPts val="1199"/>
              </a:spcBef>
            </a:pPr>
            <a:endParaRPr b="0" lang="ru-RU" sz="16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39" name="CustomShape 1"/>
          <p:cNvSpPr/>
          <p:nvPr/>
        </p:nvSpPr>
        <p:spPr>
          <a:xfrm>
            <a:off x="9693000" y="4637880"/>
            <a:ext cx="2276280" cy="1877040"/>
          </a:xfrm>
          <a:custGeom>
            <a:avLst/>
            <a:gdLst/>
            <a:ahLst/>
            <a:rect l="l" t="t" r="r" b="b"/>
            <a:pathLst>
              <a:path w="946" h="780">
                <a:moveTo>
                  <a:pt x="873" y="780"/>
                </a:moveTo>
                <a:cubicBezTo>
                  <a:pt x="73" y="780"/>
                  <a:pt x="73" y="780"/>
                  <a:pt x="73" y="780"/>
                </a:cubicBezTo>
                <a:cubicBezTo>
                  <a:pt x="46" y="780"/>
                  <a:pt x="24" y="767"/>
                  <a:pt x="12" y="745"/>
                </a:cubicBezTo>
                <a:cubicBezTo>
                  <a:pt x="0" y="723"/>
                  <a:pt x="2" y="697"/>
                  <a:pt x="16" y="675"/>
                </a:cubicBezTo>
                <a:cubicBezTo>
                  <a:pt x="414" y="33"/>
                  <a:pt x="414" y="33"/>
                  <a:pt x="414" y="33"/>
                </a:cubicBezTo>
                <a:cubicBezTo>
                  <a:pt x="414" y="32"/>
                  <a:pt x="414" y="32"/>
                  <a:pt x="414" y="32"/>
                </a:cubicBezTo>
                <a:cubicBezTo>
                  <a:pt x="428" y="12"/>
                  <a:pt x="450" y="0"/>
                  <a:pt x="473" y="0"/>
                </a:cubicBezTo>
                <a:cubicBezTo>
                  <a:pt x="496" y="0"/>
                  <a:pt x="518" y="12"/>
                  <a:pt x="532" y="32"/>
                </a:cubicBezTo>
                <a:cubicBezTo>
                  <a:pt x="533" y="34"/>
                  <a:pt x="533" y="34"/>
                  <a:pt x="533" y="34"/>
                </a:cubicBezTo>
                <a:cubicBezTo>
                  <a:pt x="930" y="675"/>
                  <a:pt x="930" y="675"/>
                  <a:pt x="930" y="675"/>
                </a:cubicBezTo>
                <a:cubicBezTo>
                  <a:pt x="944" y="697"/>
                  <a:pt x="946" y="723"/>
                  <a:pt x="934" y="745"/>
                </a:cubicBezTo>
                <a:cubicBezTo>
                  <a:pt x="922" y="767"/>
                  <a:pt x="900" y="780"/>
                  <a:pt x="873" y="780"/>
                </a:cubicBezTo>
                <a:close/>
                <a:moveTo>
                  <a:pt x="154" y="667"/>
                </a:moveTo>
                <a:cubicBezTo>
                  <a:pt x="792" y="667"/>
                  <a:pt x="792" y="667"/>
                  <a:pt x="792" y="667"/>
                </a:cubicBezTo>
                <a:cubicBezTo>
                  <a:pt x="473" y="152"/>
                  <a:pt x="473" y="152"/>
                  <a:pt x="473" y="152"/>
                </a:cubicBezTo>
                <a:lnTo>
                  <a:pt x="154" y="667"/>
                </a:lnTo>
                <a:close/>
                <a:moveTo>
                  <a:pt x="531" y="347"/>
                </a:moveTo>
                <a:cubicBezTo>
                  <a:pt x="415" y="347"/>
                  <a:pt x="415" y="347"/>
                  <a:pt x="415" y="347"/>
                </a:cubicBezTo>
                <a:cubicBezTo>
                  <a:pt x="437" y="534"/>
                  <a:pt x="437" y="534"/>
                  <a:pt x="437" y="534"/>
                </a:cubicBezTo>
                <a:cubicBezTo>
                  <a:pt x="509" y="534"/>
                  <a:pt x="509" y="534"/>
                  <a:pt x="509" y="534"/>
                </a:cubicBezTo>
                <a:lnTo>
                  <a:pt x="531" y="347"/>
                </a:lnTo>
                <a:close/>
                <a:moveTo>
                  <a:pt x="509" y="554"/>
                </a:moveTo>
                <a:cubicBezTo>
                  <a:pt x="437" y="554"/>
                  <a:pt x="437" y="554"/>
                  <a:pt x="437" y="554"/>
                </a:cubicBezTo>
                <a:cubicBezTo>
                  <a:pt x="437" y="622"/>
                  <a:pt x="437" y="622"/>
                  <a:pt x="437" y="622"/>
                </a:cubicBezTo>
                <a:cubicBezTo>
                  <a:pt x="509" y="622"/>
                  <a:pt x="509" y="622"/>
                  <a:pt x="509" y="622"/>
                </a:cubicBezTo>
                <a:lnTo>
                  <a:pt x="509" y="554"/>
                </a:lnTo>
                <a:close/>
              </a:path>
            </a:pathLst>
          </a:custGeom>
          <a:solidFill>
            <a:schemeClr val="accent4"/>
          </a:solidFill>
          <a:ln>
            <a:noFill/>
          </a:ln>
        </p:spPr>
        <p:style>
          <a:lnRef idx="0"/>
          <a:fillRef idx="0"/>
          <a:effectRef idx="0"/>
          <a:fontRef idx="minor"/>
        </p:style>
      </p:sp>
      <p:sp>
        <p:nvSpPr>
          <p:cNvPr id="1440" name="CustomShape 2"/>
          <p:cNvSpPr/>
          <p:nvPr/>
        </p:nvSpPr>
        <p:spPr>
          <a:xfrm>
            <a:off x="1463040" y="297000"/>
            <a:ext cx="10698480" cy="914040"/>
          </a:xfrm>
          <a:prstGeom prst="rect">
            <a:avLst/>
          </a:prstGeom>
          <a:noFill/>
          <a:ln>
            <a:noFill/>
          </a:ln>
        </p:spPr>
        <p:style>
          <a:lnRef idx="0"/>
          <a:fillRef idx="0"/>
          <a:effectRef idx="0"/>
          <a:fontRef idx="minor"/>
        </p:style>
        <p:txBody>
          <a:bodyPr lIns="182880" rIns="182880" tIns="146160" bIns="146160">
            <a:noAutofit/>
          </a:bodyPr>
          <a:p>
            <a:pPr>
              <a:lnSpc>
                <a:spcPct val="90000"/>
              </a:lnSpc>
            </a:pPr>
            <a:r>
              <a:rPr b="1" lang="ru-RU" sz="5510" spc="-100" strike="noStrike">
                <a:solidFill>
                  <a:srgbClr val="ffffff"/>
                </a:solidFill>
                <a:latin typeface="Segoe UI"/>
              </a:rPr>
              <a:t>ATTENTION: PLEASE READ</a:t>
            </a:r>
            <a:endParaRPr b="0" lang="ru-RU" sz="5510" spc="-1" strike="noStrike">
              <a:latin typeface="Arial"/>
            </a:endParaRPr>
          </a:p>
        </p:txBody>
      </p:sp>
      <p:sp>
        <p:nvSpPr>
          <p:cNvPr id="1441" name="CustomShape 3"/>
          <p:cNvSpPr/>
          <p:nvPr/>
        </p:nvSpPr>
        <p:spPr>
          <a:xfrm>
            <a:off x="274680" y="1394280"/>
            <a:ext cx="11886840" cy="4617000"/>
          </a:xfrm>
          <a:prstGeom prst="rect">
            <a:avLst/>
          </a:prstGeom>
          <a:noFill/>
          <a:ln>
            <a:noFill/>
          </a:ln>
        </p:spPr>
        <p:style>
          <a:lnRef idx="0"/>
          <a:fillRef idx="0"/>
          <a:effectRef idx="0"/>
          <a:fontRef idx="minor"/>
        </p:style>
        <p:txBody>
          <a:bodyPr lIns="182880" rIns="182880" tIns="146160" bIns="146160">
            <a:noAutofit/>
          </a:bodyPr>
          <a:p>
            <a:pPr>
              <a:lnSpc>
                <a:spcPct val="90000"/>
              </a:lnSpc>
              <a:spcBef>
                <a:spcPts val="570"/>
              </a:spcBef>
            </a:pPr>
            <a:r>
              <a:rPr b="1" lang="ru-RU" sz="2860" spc="-72" strike="noStrike">
                <a:solidFill>
                  <a:srgbClr val="ffffff"/>
                </a:solidFill>
                <a:latin typeface="Segoe UI"/>
              </a:rPr>
              <a:t>Photography and copyright infringement.</a:t>
            </a:r>
            <a:endParaRPr b="0" lang="ru-RU" sz="2860" spc="-1" strike="noStrike">
              <a:latin typeface="Arial"/>
            </a:endParaRPr>
          </a:p>
          <a:p>
            <a:pPr>
              <a:lnSpc>
                <a:spcPct val="85000"/>
              </a:lnSpc>
              <a:spcBef>
                <a:spcPts val="1837"/>
              </a:spcBef>
            </a:pPr>
            <a:r>
              <a:rPr b="0" lang="ru-RU" sz="2700" spc="-72" strike="noStrike">
                <a:solidFill>
                  <a:srgbClr val="ffffff"/>
                </a:solidFill>
                <a:latin typeface="Segoe UI Light"/>
              </a:rPr>
              <a:t>Due to copyright laws, please refrain from searching for photography online and utilizing them in your presentations. Using imagery from movies, television, music </a:t>
            </a:r>
            <a:br/>
            <a:r>
              <a:rPr b="0" lang="ru-RU" sz="2700" spc="-72" strike="noStrike">
                <a:solidFill>
                  <a:srgbClr val="ffffff"/>
                </a:solidFill>
                <a:latin typeface="Segoe UI Light"/>
              </a:rPr>
              <a:t>and pop-culture is illegal, unless purchased from a stock photography site or given expressed written consent from the owner. If you have any questions regarding your imagery please contact Media Acquisitions Inquiries: </a:t>
            </a:r>
            <a:r>
              <a:rPr b="0" lang="ru-RU" sz="2700" spc="-72" strike="noStrike" u="sng">
                <a:solidFill>
                  <a:srgbClr val="002050"/>
                </a:solidFill>
                <a:uFillTx/>
                <a:latin typeface="Segoe UI Light"/>
                <a:hlinkClick r:id="rId1"/>
              </a:rPr>
              <a:t>mediaacq@microsoft.com</a:t>
            </a:r>
            <a:r>
              <a:rPr b="0" lang="ru-RU" sz="2700" spc="-72" strike="noStrike">
                <a:solidFill>
                  <a:srgbClr val="ffffff"/>
                </a:solidFill>
                <a:latin typeface="Segoe UI Light"/>
              </a:rPr>
              <a:t>. </a:t>
            </a:r>
            <a:endParaRPr b="0" lang="ru-RU" sz="2700" spc="-1" strike="noStrike">
              <a:latin typeface="Arial"/>
            </a:endParaRPr>
          </a:p>
          <a:p>
            <a:pPr>
              <a:lnSpc>
                <a:spcPct val="85000"/>
              </a:lnSpc>
              <a:spcBef>
                <a:spcPts val="1837"/>
              </a:spcBef>
            </a:pPr>
            <a:r>
              <a:rPr b="0" lang="ru-RU" sz="2700" spc="-72" strike="noStrike">
                <a:solidFill>
                  <a:srgbClr val="ffffff"/>
                </a:solidFill>
                <a:latin typeface="Segoe UI Light"/>
              </a:rPr>
              <a:t>Alternatively, check out the </a:t>
            </a:r>
            <a:r>
              <a:rPr b="0" lang="ru-RU" sz="2700" spc="-72" strike="noStrike" u="sng">
                <a:solidFill>
                  <a:srgbClr val="002050"/>
                </a:solidFill>
                <a:uFillTx/>
                <a:latin typeface="Segoe UI Light"/>
                <a:hlinkClick r:id="rId2"/>
              </a:rPr>
              <a:t>Presentation Resources Kit </a:t>
            </a:r>
            <a:r>
              <a:rPr b="0" lang="ru-RU" sz="2700" spc="-72" strike="noStrike">
                <a:solidFill>
                  <a:srgbClr val="ffffff"/>
                </a:solidFill>
                <a:latin typeface="Segoe UI Light"/>
              </a:rPr>
              <a:t>found on your speaker portal  for links to Microsoft owned images and instructions on impactful</a:t>
            </a:r>
            <a:endParaRPr b="0" lang="ru-RU" sz="2700" spc="-1" strike="noStrike">
              <a:latin typeface="Arial"/>
            </a:endParaRPr>
          </a:p>
          <a:p>
            <a:pPr>
              <a:lnSpc>
                <a:spcPct val="100000"/>
              </a:lnSpc>
            </a:pPr>
            <a:r>
              <a:rPr b="0" lang="ru-RU" sz="2700" spc="-72" strike="noStrike">
                <a:solidFill>
                  <a:srgbClr val="ffffff"/>
                </a:solidFill>
                <a:latin typeface="Segoe UI Light"/>
              </a:rPr>
              <a:t>photo and illustration usage. </a:t>
            </a:r>
            <a:endParaRPr b="0" lang="ru-RU" sz="2700" spc="-1" strike="noStrike">
              <a:latin typeface="Arial"/>
            </a:endParaRPr>
          </a:p>
          <a:p>
            <a:pPr>
              <a:lnSpc>
                <a:spcPct val="85000"/>
              </a:lnSpc>
              <a:spcBef>
                <a:spcPts val="1837"/>
              </a:spcBef>
            </a:pPr>
            <a:r>
              <a:rPr b="0" lang="ru-RU" sz="2700" spc="-72" strike="noStrike">
                <a:solidFill>
                  <a:srgbClr val="ffffff"/>
                </a:solidFill>
                <a:latin typeface="Segoe UI Light"/>
              </a:rPr>
              <a:t>Custom illustrations may be created by Silver Fox Productions;</a:t>
            </a:r>
            <a:endParaRPr b="0" lang="ru-RU" sz="2700" spc="-1" strike="noStrike">
              <a:latin typeface="Arial"/>
            </a:endParaRPr>
          </a:p>
          <a:p>
            <a:pPr>
              <a:lnSpc>
                <a:spcPct val="100000"/>
              </a:lnSpc>
            </a:pPr>
            <a:r>
              <a:rPr b="0" lang="ru-RU" sz="2700" spc="-72" strike="noStrike">
                <a:solidFill>
                  <a:srgbClr val="ffffff"/>
                </a:solidFill>
                <a:latin typeface="Segoe UI Light"/>
              </a:rPr>
              <a:t>details also found in the </a:t>
            </a:r>
            <a:r>
              <a:rPr b="0" lang="ru-RU" sz="2700" spc="-72" strike="noStrike" u="sng">
                <a:solidFill>
                  <a:srgbClr val="002050"/>
                </a:solidFill>
                <a:uFillTx/>
                <a:latin typeface="Segoe UI Light"/>
                <a:hlinkClick r:id="rId3"/>
              </a:rPr>
              <a:t>Presentation Resource Kit</a:t>
            </a:r>
            <a:r>
              <a:rPr b="0" lang="ru-RU" sz="2700" spc="-72" strike="noStrike">
                <a:solidFill>
                  <a:srgbClr val="ffffff"/>
                </a:solidFill>
                <a:latin typeface="Segoe UI Light"/>
              </a:rPr>
              <a:t>.</a:t>
            </a:r>
            <a:endParaRPr b="0" lang="ru-RU" sz="2700" spc="-1" strike="noStrike">
              <a:latin typeface="Arial"/>
            </a:endParaRPr>
          </a:p>
        </p:txBody>
      </p:sp>
      <p:pic>
        <p:nvPicPr>
          <p:cNvPr id="1442" name="Picture 1" descr=""/>
          <p:cNvPicPr/>
          <p:nvPr/>
        </p:nvPicPr>
        <p:blipFill>
          <a:blip r:embed="rId4"/>
          <a:stretch/>
        </p:blipFill>
        <p:spPr>
          <a:xfrm>
            <a:off x="457200" y="479520"/>
            <a:ext cx="1005480" cy="73620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8" name="TextShape 1"/>
          <p:cNvSpPr txBox="1"/>
          <p:nvPr/>
        </p:nvSpPr>
        <p:spPr>
          <a:xfrm>
            <a:off x="19800" y="27360"/>
            <a:ext cx="11887560" cy="91692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DevOps</a:t>
            </a:r>
            <a:endParaRPr b="0" lang="en-US" sz="5400" spc="-1" strike="noStrike">
              <a:solidFill>
                <a:srgbClr val="ffffff"/>
              </a:solidFill>
              <a:latin typeface="Segoe UI"/>
            </a:endParaRPr>
          </a:p>
        </p:txBody>
      </p:sp>
      <p:pic>
        <p:nvPicPr>
          <p:cNvPr id="829" name="Picture 4" descr=""/>
          <p:cNvPicPr/>
          <p:nvPr/>
        </p:nvPicPr>
        <p:blipFill>
          <a:blip r:embed="rId1"/>
          <a:stretch/>
        </p:blipFill>
        <p:spPr>
          <a:xfrm>
            <a:off x="274680" y="944640"/>
            <a:ext cx="11963160" cy="5752440"/>
          </a:xfrm>
          <a:prstGeom prst="rect">
            <a:avLst/>
          </a:prstGeom>
          <a:ln>
            <a:noFill/>
          </a:ln>
        </p:spPr>
      </p:pic>
      <p:grpSp>
        <p:nvGrpSpPr>
          <p:cNvPr id="830" name="Group 2"/>
          <p:cNvGrpSpPr/>
          <p:nvPr/>
        </p:nvGrpSpPr>
        <p:grpSpPr>
          <a:xfrm>
            <a:off x="4313160" y="2583000"/>
            <a:ext cx="7314840" cy="3961800"/>
            <a:chOff x="4313160" y="2583000"/>
            <a:chExt cx="7314840" cy="3961800"/>
          </a:xfrm>
        </p:grpSpPr>
        <p:sp>
          <p:nvSpPr>
            <p:cNvPr id="831" name="CustomShape 3"/>
            <p:cNvSpPr/>
            <p:nvPr/>
          </p:nvSpPr>
          <p:spPr>
            <a:xfrm>
              <a:off x="4313160" y="4487760"/>
              <a:ext cx="3657240" cy="2057040"/>
            </a:xfrm>
            <a:prstGeom prst="roundRect">
              <a:avLst>
                <a:gd name="adj" fmla="val 16667"/>
              </a:avLst>
            </a:prstGeom>
            <a:noFill/>
            <a:ln w="50760">
              <a:solidFill>
                <a:srgbClr val="ffc000"/>
              </a:solidFill>
              <a:round/>
            </a:ln>
          </p:spPr>
          <p:style>
            <a:lnRef idx="2">
              <a:schemeClr val="accent1">
                <a:shade val="50000"/>
              </a:schemeClr>
            </a:lnRef>
            <a:fillRef idx="1">
              <a:schemeClr val="accent1"/>
            </a:fillRef>
            <a:effectRef idx="0">
              <a:schemeClr val="accent1"/>
            </a:effectRef>
            <a:fontRef idx="minor"/>
          </p:style>
        </p:sp>
        <p:sp>
          <p:nvSpPr>
            <p:cNvPr id="832" name="CustomShape 4"/>
            <p:cNvSpPr/>
            <p:nvPr/>
          </p:nvSpPr>
          <p:spPr>
            <a:xfrm>
              <a:off x="7970760" y="2583000"/>
              <a:ext cx="3657240" cy="2057040"/>
            </a:xfrm>
            <a:prstGeom prst="roundRect">
              <a:avLst>
                <a:gd name="adj" fmla="val 16667"/>
              </a:avLst>
            </a:prstGeom>
            <a:noFill/>
            <a:ln w="50760">
              <a:solidFill>
                <a:srgbClr val="ffc000"/>
              </a:solidFill>
              <a:round/>
            </a:ln>
          </p:spPr>
          <p:style>
            <a:lnRef idx="2">
              <a:schemeClr val="accent1">
                <a:shade val="50000"/>
              </a:schemeClr>
            </a:lnRef>
            <a:fillRef idx="1">
              <a:schemeClr val="accent1"/>
            </a:fillRef>
            <a:effectRef idx="0">
              <a:schemeClr val="accent1"/>
            </a:effectRef>
            <a:fontRef idx="minor"/>
          </p:style>
        </p:sp>
      </p:grpSp>
    </p:spTree>
  </p:cSld>
  <mc:AlternateContent>
    <mc:Choice Requires="p14">
      <p:transition spd="slow" p14:dur="2000"/>
    </mc:Choice>
    <mc:Fallback>
      <p:transition spd="slow"/>
    </mc:Fallback>
  </mc:AlternateContent>
  <p:timing>
    <p:tnLst>
      <p:par>
        <p:cTn id="43" dur="indefinite" restart="never" nodeType="tmRoot">
          <p:childTnLst>
            <p:seq>
              <p:cTn id="44" dur="indefinite" nodeType="mainSeq">
                <p:childTnLst>
                  <p:par>
                    <p:cTn id="45" fill="hold">
                      <p:stCondLst>
                        <p:cond delay="indefinite"/>
                      </p:stCondLst>
                      <p:childTnLst>
                        <p:par>
                          <p:cTn id="46" fill="hold">
                            <p:stCondLst>
                              <p:cond delay="0"/>
                            </p:stCondLst>
                            <p:childTnLst>
                              <p:par>
                                <p:cTn id="47" nodeType="clickEffect" fill="hold" presetClass="entr" presetID="1">
                                  <p:stCondLst>
                                    <p:cond delay="0"/>
                                  </p:stCondLst>
                                  <p:childTnLst>
                                    <p:set>
                                      <p:cBhvr>
                                        <p:cTn id="48" dur="1" fill="hold">
                                          <p:stCondLst>
                                            <p:cond delay="0"/>
                                          </p:stCondLst>
                                        </p:cTn>
                                        <p:tgtEl>
                                          <p:spTgt spid="830"/>
                                        </p:tgtEl>
                                        <p:attrNameLst>
                                          <p:attrName>style.visibility</p:attrName>
                                        </p:attrNameLst>
                                      </p:cBhvr>
                                      <p:to>
                                        <p:strVal val="visible"/>
                                      </p:to>
                                    </p:set>
                                  </p:childTnLst>
                                </p:cTn>
                              </p:par>
                            </p:childTnLst>
                          </p:cTn>
                        </p:par>
                      </p:childTnLst>
                    </p:cTn>
                  </p:par>
                </p:childTnLst>
              </p:cTn>
              <p:prevCondLst>
                <p:cond delay="0" evt="onPrev">
                  <p:tgtEl>
                    <p:sldTgt/>
                  </p:tgtEl>
                </p:cond>
              </p:prevCondLst>
              <p:nextCondLst>
                <p:cond delay="0" evt="onNext">
                  <p:tgtEl>
                    <p:sldTgt/>
                  </p:tgtEl>
                </p:cond>
              </p:nextCondLst>
            </p:seq>
          </p:childTnLst>
        </p:cTn>
      </p:par>
    </p:tnLst>
  </p:timing>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3" name="CustomShape 1"/>
          <p:cNvSpPr/>
          <p:nvPr/>
        </p:nvSpPr>
        <p:spPr>
          <a:xfrm>
            <a:off x="503280" y="526680"/>
            <a:ext cx="11245320" cy="762480"/>
          </a:xfrm>
          <a:prstGeom prst="rect">
            <a:avLst/>
          </a:prstGeom>
          <a:noFill/>
          <a:ln>
            <a:noFill/>
          </a:ln>
        </p:spPr>
        <p:style>
          <a:lnRef idx="0"/>
          <a:fillRef idx="0"/>
          <a:effectRef idx="0"/>
          <a:fontRef idx="minor"/>
        </p:style>
        <p:txBody>
          <a:bodyPr lIns="90000" rIns="90000" tIns="45000" bIns="45000" anchor="ctr">
            <a:noAutofit/>
          </a:bodyPr>
          <a:p>
            <a:pPr>
              <a:lnSpc>
                <a:spcPct val="90000"/>
              </a:lnSpc>
            </a:pPr>
            <a:r>
              <a:rPr b="1" lang="ru-RU" sz="5400" spc="-100" strike="noStrike">
                <a:solidFill>
                  <a:srgbClr val="ffffff"/>
                </a:solidFill>
                <a:latin typeface="Segoe UI"/>
              </a:rPr>
              <a:t>TECHREADY                    NETWORK</a:t>
            </a:r>
            <a:endParaRPr b="0" lang="ru-RU" sz="5400" spc="-1" strike="noStrike">
              <a:latin typeface="Arial"/>
            </a:endParaRPr>
          </a:p>
        </p:txBody>
      </p:sp>
      <p:sp>
        <p:nvSpPr>
          <p:cNvPr id="1444" name="CustomShape 2"/>
          <p:cNvSpPr/>
          <p:nvPr/>
        </p:nvSpPr>
        <p:spPr>
          <a:xfrm>
            <a:off x="503280" y="1622880"/>
            <a:ext cx="11370600" cy="461700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570"/>
              </a:spcBef>
            </a:pPr>
            <a:r>
              <a:rPr b="1" lang="ru-RU" sz="2860" spc="-72" strike="noStrike">
                <a:solidFill>
                  <a:srgbClr val="ffffff"/>
                </a:solidFill>
                <a:latin typeface="Segoe UI"/>
              </a:rPr>
              <a:t>Interact with attendees through Yammer using your Session Hashtag</a:t>
            </a:r>
            <a:endParaRPr b="0" lang="ru-RU" sz="2860" spc="-1" strike="noStrike">
              <a:latin typeface="Arial"/>
            </a:endParaRPr>
          </a:p>
          <a:p>
            <a:pPr algn="ctr">
              <a:lnSpc>
                <a:spcPct val="100000"/>
              </a:lnSpc>
              <a:spcBef>
                <a:spcPts val="320"/>
              </a:spcBef>
            </a:pPr>
            <a:endParaRPr b="0" lang="ru-RU" sz="2860" spc="-1" strike="noStrike">
              <a:latin typeface="Arial"/>
            </a:endParaRPr>
          </a:p>
          <a:p>
            <a:pPr>
              <a:lnSpc>
                <a:spcPct val="100000"/>
              </a:lnSpc>
              <a:spcBef>
                <a:spcPts val="561"/>
              </a:spcBef>
            </a:pPr>
            <a:r>
              <a:rPr b="0" lang="ru-RU" sz="2800" spc="-72" strike="noStrike">
                <a:solidFill>
                  <a:srgbClr val="ffffff"/>
                </a:solidFill>
                <a:latin typeface="Segoe UI"/>
              </a:rPr>
              <a:t>Log into the TR Yammer Network located at </a:t>
            </a:r>
            <a:r>
              <a:rPr b="0" lang="ru-RU" sz="2800" spc="-72" strike="noStrike" u="sng">
                <a:solidFill>
                  <a:srgbClr val="002050"/>
                </a:solidFill>
                <a:uFillTx/>
                <a:latin typeface="Segoe UI"/>
                <a:hlinkClick r:id="rId1"/>
              </a:rPr>
              <a:t>http</a:t>
            </a:r>
            <a:r>
              <a:rPr b="0" lang="ru-RU" sz="2800" spc="-72" strike="noStrike" u="sng">
                <a:solidFill>
                  <a:srgbClr val="002050"/>
                </a:solidFill>
                <a:uFillTx/>
                <a:latin typeface="Segoe UI"/>
                <a:hlinkClick r:id="rId2"/>
              </a:rPr>
              <a:t>://Yammer.com/TechReady</a:t>
            </a:r>
            <a:r>
              <a:rPr b="0" lang="ru-RU" sz="2800" spc="-72" strike="noStrike">
                <a:solidFill>
                  <a:srgbClr val="ffc000"/>
                </a:solidFill>
                <a:latin typeface="Segoe UI"/>
              </a:rPr>
              <a:t>  </a:t>
            </a:r>
            <a:endParaRPr b="0" lang="ru-RU" sz="2800" spc="-1" strike="noStrike">
              <a:latin typeface="Arial"/>
            </a:endParaRPr>
          </a:p>
          <a:p>
            <a:pPr>
              <a:lnSpc>
                <a:spcPct val="100000"/>
              </a:lnSpc>
              <a:spcBef>
                <a:spcPts val="1837"/>
              </a:spcBef>
            </a:pPr>
            <a:r>
              <a:rPr b="1" lang="ru-RU" sz="2800" spc="-72" strike="noStrike">
                <a:solidFill>
                  <a:srgbClr val="ffffff"/>
                </a:solidFill>
                <a:latin typeface="Segoe UI"/>
              </a:rPr>
              <a:t>Using Session Hashtags </a:t>
            </a:r>
            <a:r>
              <a:rPr b="0" lang="ru-RU" sz="2800" spc="-72" strike="noStrike">
                <a:solidFill>
                  <a:srgbClr val="ffffff"/>
                </a:solidFill>
                <a:latin typeface="Segoe UI"/>
              </a:rPr>
              <a:t>- When posting, commenting or asking for feedback on a specific TR22 session, please use the following hashtag format - #TR22*SESSIONCODE*. </a:t>
            </a:r>
            <a:r>
              <a:rPr b="1" lang="ru-RU" sz="2800" spc="-72" strike="noStrike">
                <a:solidFill>
                  <a:srgbClr val="ffffff"/>
                </a:solidFill>
                <a:latin typeface="Segoe UI"/>
              </a:rPr>
              <a:t>For example if you would like to comment on ARC305, the session hashtag would be #TR22ARC305</a:t>
            </a:r>
            <a:endParaRPr b="0" lang="ru-RU" sz="2800" spc="-1" strike="noStrike">
              <a:latin typeface="Arial"/>
            </a:endParaRPr>
          </a:p>
          <a:p>
            <a:pPr>
              <a:lnSpc>
                <a:spcPct val="100000"/>
              </a:lnSpc>
              <a:spcBef>
                <a:spcPts val="1837"/>
              </a:spcBef>
            </a:pPr>
            <a:r>
              <a:rPr b="0" lang="ru-RU" sz="2800" spc="-72" strike="noStrike">
                <a:solidFill>
                  <a:srgbClr val="ffffff"/>
                </a:solidFill>
                <a:latin typeface="Segoe UI"/>
              </a:rPr>
              <a:t>Introduce yourself and post a message using your session hashtag</a:t>
            </a:r>
            <a:endParaRPr b="0" lang="ru-RU" sz="2800" spc="-1" strike="noStrike">
              <a:latin typeface="Arial"/>
            </a:endParaRPr>
          </a:p>
          <a:p>
            <a:pPr>
              <a:lnSpc>
                <a:spcPct val="100000"/>
              </a:lnSpc>
              <a:spcBef>
                <a:spcPts val="1837"/>
              </a:spcBef>
            </a:pPr>
            <a:r>
              <a:rPr b="0" lang="ru-RU" sz="2800" spc="-72" strike="noStrike">
                <a:solidFill>
                  <a:srgbClr val="ffffff"/>
                </a:solidFill>
                <a:latin typeface="Segoe UI"/>
              </a:rPr>
              <a:t>Add your session hashtag to your slide deck title slide</a:t>
            </a:r>
            <a:endParaRPr b="0" lang="ru-RU" sz="2800" spc="-1" strike="noStrike">
              <a:latin typeface="Arial"/>
            </a:endParaRPr>
          </a:p>
        </p:txBody>
      </p:sp>
      <p:pic>
        <p:nvPicPr>
          <p:cNvPr id="1445" name="Picture 4" descr=""/>
          <p:cNvPicPr/>
          <p:nvPr/>
        </p:nvPicPr>
        <p:blipFill>
          <a:blip r:embed="rId3"/>
          <a:stretch/>
        </p:blipFill>
        <p:spPr>
          <a:xfrm>
            <a:off x="4691520" y="496800"/>
            <a:ext cx="3090960" cy="74628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6" name="CustomShape 1"/>
          <p:cNvSpPr/>
          <p:nvPr/>
        </p:nvSpPr>
        <p:spPr>
          <a:xfrm>
            <a:off x="0" y="4096800"/>
            <a:ext cx="12436200" cy="1554120"/>
          </a:xfrm>
          <a:prstGeom prst="rect">
            <a:avLst/>
          </a:prstGeom>
          <a:solidFill>
            <a:schemeClr val="accent6"/>
          </a:solidFill>
          <a:ln w="3240">
            <a:noFill/>
          </a:ln>
        </p:spPr>
        <p:style>
          <a:lnRef idx="2">
            <a:schemeClr val="accent1">
              <a:shade val="50000"/>
            </a:schemeClr>
          </a:lnRef>
          <a:fillRef idx="1">
            <a:schemeClr val="accent1"/>
          </a:fillRef>
          <a:effectRef idx="0">
            <a:schemeClr val="accent1"/>
          </a:effectRef>
          <a:fontRef idx="minor"/>
        </p:style>
        <p:txBody>
          <a:bodyPr lIns="2743200" rIns="914400" tIns="46800" bIns="46800" anchor="ctr">
            <a:noAutofit/>
          </a:bodyPr>
          <a:p>
            <a:pPr>
              <a:lnSpc>
                <a:spcPct val="100000"/>
              </a:lnSpc>
            </a:pPr>
            <a:r>
              <a:rPr b="0" lang="ru-RU" sz="3200" spc="-1" strike="noStrike">
                <a:solidFill>
                  <a:srgbClr val="ffffff"/>
                </a:solidFill>
                <a:latin typeface="Segoe UI Light"/>
              </a:rPr>
              <a:t>If you have questions please proceed to the </a:t>
            </a:r>
            <a:br/>
            <a:r>
              <a:rPr b="0" lang="ru-RU" sz="3200" spc="-1" strike="noStrike">
                <a:solidFill>
                  <a:srgbClr val="ffffff"/>
                </a:solidFill>
                <a:latin typeface="Segoe UI"/>
              </a:rPr>
              <a:t>Q&amp;A MICROPHONE </a:t>
            </a:r>
            <a:r>
              <a:rPr b="0" lang="ru-RU" sz="3200" spc="-1" strike="noStrike">
                <a:solidFill>
                  <a:srgbClr val="ffffff"/>
                </a:solidFill>
                <a:latin typeface="Segoe UI Light"/>
              </a:rPr>
              <a:t>located in your session room.</a:t>
            </a:r>
            <a:endParaRPr b="0" lang="ru-RU" sz="3200" spc="-1" strike="noStrike">
              <a:latin typeface="Arial"/>
            </a:endParaRPr>
          </a:p>
        </p:txBody>
      </p:sp>
      <p:sp>
        <p:nvSpPr>
          <p:cNvPr id="1447" name="CustomShape 2"/>
          <p:cNvSpPr/>
          <p:nvPr/>
        </p:nvSpPr>
        <p:spPr>
          <a:xfrm>
            <a:off x="274680" y="3824640"/>
            <a:ext cx="2076120" cy="2076120"/>
          </a:xfrm>
          <a:prstGeom prst="ellipse">
            <a:avLst/>
          </a:prstGeom>
          <a:solidFill>
            <a:schemeClr val="tx1"/>
          </a:solidFill>
          <a:ln w="7632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448" name="CustomShape 3"/>
          <p:cNvSpPr/>
          <p:nvPr/>
        </p:nvSpPr>
        <p:spPr>
          <a:xfrm>
            <a:off x="907920" y="4204080"/>
            <a:ext cx="809280" cy="1317240"/>
          </a:xfrm>
          <a:custGeom>
            <a:avLst/>
            <a:gdLst/>
            <a:ahLst/>
            <a:rect l="l" t="t"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style>
          <a:lnRef idx="0"/>
          <a:fillRef idx="0"/>
          <a:effectRef idx="0"/>
          <a:fontRef idx="minor"/>
        </p:style>
      </p:sp>
      <p:sp>
        <p:nvSpPr>
          <p:cNvPr id="1449" name="CustomShape 4"/>
          <p:cNvSpPr/>
          <p:nvPr/>
        </p:nvSpPr>
        <p:spPr>
          <a:xfrm>
            <a:off x="274680" y="1364400"/>
            <a:ext cx="11886840" cy="18316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ru-RU" sz="11500" spc="-103" strike="noStrike">
                <a:solidFill>
                  <a:srgbClr val="ffffff"/>
                </a:solidFill>
                <a:latin typeface="Segoe UI Light"/>
              </a:rPr>
              <a:t>Q&amp;A</a:t>
            </a:r>
            <a:endParaRPr b="0" lang="ru-RU" sz="11500" spc="-1" strike="noStrike">
              <a:latin typeface="Arial"/>
            </a:endParaRPr>
          </a:p>
        </p:txBody>
      </p:sp>
    </p:spTree>
  </p:cSld>
  <p:transition>
    <p:fade/>
  </p:transition>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0"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Session Objectives And Takeaways</a:t>
            </a:r>
            <a:endParaRPr b="0" lang="en-US" sz="5400" spc="-1" strike="noStrike">
              <a:solidFill>
                <a:srgbClr val="ffffff"/>
              </a:solidFill>
              <a:latin typeface="Segoe UI"/>
            </a:endParaRPr>
          </a:p>
        </p:txBody>
      </p:sp>
      <p:sp>
        <p:nvSpPr>
          <p:cNvPr id="1451" name="TextShape 2"/>
          <p:cNvSpPr txBox="1"/>
          <p:nvPr/>
        </p:nvSpPr>
        <p:spPr>
          <a:xfrm>
            <a:off x="274680" y="1212840"/>
            <a:ext cx="11889360" cy="2058840"/>
          </a:xfrm>
          <a:prstGeom prst="rect">
            <a:avLst/>
          </a:prstGeom>
          <a:noFill/>
          <a:ln>
            <a:noFill/>
          </a:ln>
        </p:spPr>
        <p:txBody>
          <a:bodyPr lIns="146160" rIns="146160" tIns="91440" bIns="91440">
            <a:noAutofit/>
          </a:bodyPr>
          <a:p>
            <a:pPr>
              <a:lnSpc>
                <a:spcPct val="90000"/>
              </a:lnSpc>
              <a:spcBef>
                <a:spcPts val="799"/>
              </a:spcBef>
            </a:pPr>
            <a:r>
              <a:rPr b="0" lang="en-US" sz="4000" spc="-1" strike="noStrike">
                <a:solidFill>
                  <a:srgbClr val="ffffff"/>
                </a:solidFill>
                <a:latin typeface="Segoe UI Light"/>
              </a:rPr>
              <a:t>Session Objective(s): </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Objective 1</a:t>
            </a:r>
            <a:endParaRPr b="0" lang="en-US" sz="2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Objective 2</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Key Takeaway 1</a:t>
            </a:r>
            <a:endParaRPr b="0" lang="en-US" sz="4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Key Takeaway 2</a:t>
            </a:r>
            <a:endParaRPr b="0" lang="en-US" sz="4000" spc="-1" strike="noStrike">
              <a:solidFill>
                <a:srgbClr val="ffffff"/>
              </a:solidFill>
              <a:latin typeface="Segoe UI Light"/>
            </a:endParaRPr>
          </a:p>
        </p:txBody>
      </p:sp>
      <p:sp>
        <p:nvSpPr>
          <p:cNvPr id="1452" name="CustomShape 3"/>
          <p:cNvSpPr/>
          <p:nvPr/>
        </p:nvSpPr>
        <p:spPr>
          <a:xfrm rot="850200">
            <a:off x="1472400" y="2796120"/>
            <a:ext cx="9325800" cy="901080"/>
          </a:xfrm>
          <a:prstGeom prst="rect">
            <a:avLst/>
          </a:prstGeom>
          <a:solidFill>
            <a:srgbClr val="ffffff"/>
          </a:solidFill>
          <a:ln w="9360">
            <a:noFill/>
          </a:ln>
        </p:spPr>
        <p:style>
          <a:lnRef idx="0"/>
          <a:fillRef idx="0"/>
          <a:effectRef idx="0"/>
          <a:fontRef idx="minor"/>
        </p:style>
        <p:txBody>
          <a:bodyPr lIns="77760" rIns="77760" tIns="38880" bIns="38880">
            <a:spAutoFit/>
          </a:bodyPr>
          <a:p>
            <a:pPr algn="ctr">
              <a:lnSpc>
                <a:spcPct val="100000"/>
              </a:lnSpc>
            </a:pPr>
            <a:r>
              <a:rPr b="1" lang="ru-RU" sz="1800" spc="-1" strike="noStrike">
                <a:solidFill>
                  <a:srgbClr val="ff0000"/>
                </a:solidFill>
                <a:latin typeface="Segoe UI"/>
              </a:rPr>
              <a:t>This slide is required. </a:t>
            </a:r>
            <a:r>
              <a:rPr b="1" lang="ru-RU" sz="1800" spc="-1" strike="noStrike" u="sng">
                <a:solidFill>
                  <a:srgbClr val="ff0000"/>
                </a:solidFill>
                <a:uFillTx/>
                <a:latin typeface="Segoe UI"/>
              </a:rPr>
              <a:t>Do NOT delete</a:t>
            </a:r>
            <a:r>
              <a:rPr b="1" lang="ru-RU" sz="1800" spc="-1" strike="noStrike">
                <a:solidFill>
                  <a:srgbClr val="ff0000"/>
                </a:solidFill>
                <a:latin typeface="Segoe UI"/>
              </a:rPr>
              <a:t>. </a:t>
            </a:r>
            <a:endParaRPr b="0" lang="ru-RU" sz="1800" spc="-1" strike="noStrike">
              <a:latin typeface="Arial"/>
            </a:endParaRPr>
          </a:p>
          <a:p>
            <a:pPr algn="ctr">
              <a:lnSpc>
                <a:spcPct val="100000"/>
              </a:lnSpc>
            </a:pPr>
            <a:r>
              <a:rPr b="1" lang="ru-RU" sz="1800" spc="-1" strike="noStrike">
                <a:solidFill>
                  <a:srgbClr val="ff0000"/>
                </a:solidFill>
                <a:latin typeface="Segoe UI"/>
              </a:rPr>
              <a:t>Please expand notes window at bottom of slide and read. </a:t>
            </a:r>
            <a:br/>
            <a:r>
              <a:rPr b="1" lang="ru-RU" sz="1800" spc="-1" strike="noStrike">
                <a:solidFill>
                  <a:srgbClr val="ff0000"/>
                </a:solidFill>
                <a:latin typeface="Segoe UI"/>
              </a:rPr>
              <a:t>Then Delete this text box.</a:t>
            </a:r>
            <a:endParaRPr b="0" lang="ru-RU"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53" name="Picture 21" descr=""/>
          <p:cNvPicPr/>
          <p:nvPr/>
        </p:nvPicPr>
        <p:blipFill>
          <a:blip r:embed="rId1"/>
          <a:stretch/>
        </p:blipFill>
        <p:spPr>
          <a:xfrm>
            <a:off x="438480" y="2786760"/>
            <a:ext cx="1657080" cy="3247560"/>
          </a:xfrm>
          <a:prstGeom prst="rect">
            <a:avLst/>
          </a:prstGeom>
          <a:ln>
            <a:noFill/>
          </a:ln>
        </p:spPr>
      </p:pic>
      <p:sp>
        <p:nvSpPr>
          <p:cNvPr id="1454"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Slide palette info</a:t>
            </a:r>
            <a:endParaRPr b="0" lang="en-US" sz="5400" spc="-1" strike="noStrike">
              <a:solidFill>
                <a:srgbClr val="ffffff"/>
              </a:solidFill>
              <a:latin typeface="Segoe UI"/>
            </a:endParaRPr>
          </a:p>
        </p:txBody>
      </p:sp>
      <p:sp>
        <p:nvSpPr>
          <p:cNvPr id="1455" name="CustomShape 2"/>
          <p:cNvSpPr/>
          <p:nvPr/>
        </p:nvSpPr>
        <p:spPr>
          <a:xfrm>
            <a:off x="3630600" y="4254480"/>
            <a:ext cx="7127280" cy="1438200"/>
          </a:xfrm>
          <a:custGeom>
            <a:avLst/>
            <a:gdLst/>
            <a:ahLst/>
            <a:rect l="l" t="t" r="r" b="b"/>
            <a:pathLst>
              <a:path w="6985822" h="1410500">
                <a:moveTo>
                  <a:pt x="0" y="0"/>
                </a:moveTo>
                <a:lnTo>
                  <a:pt x="3955278" y="0"/>
                </a:lnTo>
                <a:lnTo>
                  <a:pt x="3955278" y="170496"/>
                </a:lnTo>
                <a:lnTo>
                  <a:pt x="6985822" y="170496"/>
                </a:lnTo>
                <a:lnTo>
                  <a:pt x="6985822" y="1284072"/>
                </a:lnTo>
                <a:lnTo>
                  <a:pt x="3955278" y="1284072"/>
                </a:lnTo>
                <a:lnTo>
                  <a:pt x="3955278" y="1410500"/>
                </a:lnTo>
                <a:lnTo>
                  <a:pt x="0" y="1410500"/>
                </a:lnTo>
                <a:close/>
              </a:path>
            </a:pathLst>
          </a:custGeom>
          <a:noFill/>
          <a:ln w="3240">
            <a:solidFill>
              <a:schemeClr val="tx1">
                <a:alpha val="27000"/>
              </a:schemeClr>
            </a:solidFill>
            <a:round/>
          </a:ln>
        </p:spPr>
        <p:style>
          <a:lnRef idx="1">
            <a:schemeClr val="accent2"/>
          </a:lnRef>
          <a:fillRef idx="3">
            <a:schemeClr val="accent2"/>
          </a:fillRef>
          <a:effectRef idx="2">
            <a:schemeClr val="accent2"/>
          </a:effectRef>
          <a:fontRef idx="minor"/>
        </p:style>
      </p:sp>
      <p:sp>
        <p:nvSpPr>
          <p:cNvPr id="1456" name="CustomShape 3"/>
          <p:cNvSpPr/>
          <p:nvPr/>
        </p:nvSpPr>
        <p:spPr>
          <a:xfrm>
            <a:off x="6361560" y="4393080"/>
            <a:ext cx="1206000" cy="1205640"/>
          </a:xfrm>
          <a:prstGeom prst="rect">
            <a:avLst/>
          </a:prstGeom>
          <a:ln>
            <a:noFill/>
          </a:ln>
        </p:spPr>
        <p:style>
          <a:lnRef idx="2">
            <a:schemeClr val="accent3">
              <a:shade val="50000"/>
            </a:schemeClr>
          </a:lnRef>
          <a:fillRef idx="1">
            <a:schemeClr val="accent3"/>
          </a:fillRef>
          <a:effectRef idx="0">
            <a:schemeClr val="accent3"/>
          </a:effectRef>
          <a:fontRef idx="minor"/>
        </p:style>
        <p:txBody>
          <a:bodyPr lIns="0" rIns="0" tIns="46800" bIns="46800" anchor="ctr">
            <a:noAutofit/>
          </a:bodyPr>
          <a:p>
            <a:pPr algn="ctr">
              <a:lnSpc>
                <a:spcPct val="100000"/>
              </a:lnSpc>
            </a:pPr>
            <a:r>
              <a:rPr b="0" lang="ru-RU" sz="2000" spc="-1" strike="noStrike">
                <a:solidFill>
                  <a:srgbClr val="3c3c3c"/>
                </a:solidFill>
                <a:latin typeface="Segoe UI"/>
              </a:rPr>
              <a:t>Accent 3</a:t>
            </a:r>
            <a:endParaRPr b="0" lang="ru-RU" sz="2000" spc="-1" strike="noStrike">
              <a:latin typeface="Arial"/>
            </a:endParaRPr>
          </a:p>
        </p:txBody>
      </p:sp>
      <p:sp>
        <p:nvSpPr>
          <p:cNvPr id="1457" name="CustomShape 4"/>
          <p:cNvSpPr/>
          <p:nvPr/>
        </p:nvSpPr>
        <p:spPr>
          <a:xfrm>
            <a:off x="5056560" y="4393080"/>
            <a:ext cx="1206000" cy="1205640"/>
          </a:xfrm>
          <a:prstGeom prst="rect">
            <a:avLst/>
          </a:prstGeom>
          <a:solidFill>
            <a:schemeClr val="accent2"/>
          </a:solidFill>
          <a:ln w="3240">
            <a:solidFill>
              <a:schemeClr val="tx1">
                <a:alpha val="25000"/>
              </a:schemeClr>
            </a:solidFill>
            <a:round/>
          </a:ln>
        </p:spPr>
        <p:style>
          <a:lnRef idx="2">
            <a:schemeClr val="accent1">
              <a:shade val="50000"/>
            </a:schemeClr>
          </a:lnRef>
          <a:fillRef idx="1">
            <a:schemeClr val="accent1"/>
          </a:fillRef>
          <a:effectRef idx="0">
            <a:schemeClr val="accent1"/>
          </a:effectRef>
          <a:fontRef idx="minor"/>
        </p:style>
        <p:txBody>
          <a:bodyPr lIns="0" rIns="0" tIns="46800" bIns="46800" anchor="ctr">
            <a:noAutofit/>
          </a:bodyPr>
          <a:p>
            <a:pPr algn="ctr">
              <a:lnSpc>
                <a:spcPct val="100000"/>
              </a:lnSpc>
            </a:pPr>
            <a:r>
              <a:rPr b="0" lang="ru-RU" sz="2000" spc="-1" strike="noStrike">
                <a:solidFill>
                  <a:srgbClr val="ffffff"/>
                </a:solidFill>
                <a:latin typeface="Segoe UI"/>
              </a:rPr>
              <a:t>Accent 2</a:t>
            </a:r>
            <a:endParaRPr b="0" lang="ru-RU" sz="2000" spc="-1" strike="noStrike">
              <a:latin typeface="Arial"/>
            </a:endParaRPr>
          </a:p>
        </p:txBody>
      </p:sp>
      <p:sp>
        <p:nvSpPr>
          <p:cNvPr id="1458" name="CustomShape 5"/>
          <p:cNvSpPr/>
          <p:nvPr/>
        </p:nvSpPr>
        <p:spPr>
          <a:xfrm>
            <a:off x="3751560" y="4393080"/>
            <a:ext cx="1206000" cy="1205640"/>
          </a:xfrm>
          <a:prstGeom prst="rect">
            <a:avLst/>
          </a:prstGeom>
          <a:ln w="3240">
            <a:noFill/>
          </a:ln>
        </p:spPr>
        <p:style>
          <a:lnRef idx="2">
            <a:schemeClr val="accent1">
              <a:shade val="50000"/>
            </a:schemeClr>
          </a:lnRef>
          <a:fillRef idx="1">
            <a:schemeClr val="accent1"/>
          </a:fillRef>
          <a:effectRef idx="0">
            <a:schemeClr val="accent1"/>
          </a:effectRef>
          <a:fontRef idx="minor"/>
        </p:style>
        <p:txBody>
          <a:bodyPr lIns="0" rIns="0" tIns="46800" bIns="46800" anchor="ctr">
            <a:noAutofit/>
          </a:bodyPr>
          <a:p>
            <a:pPr algn="ctr">
              <a:lnSpc>
                <a:spcPct val="100000"/>
              </a:lnSpc>
            </a:pPr>
            <a:r>
              <a:rPr b="0" lang="ru-RU" sz="2000" spc="-1" strike="noStrike">
                <a:solidFill>
                  <a:srgbClr val="ffffff"/>
                </a:solidFill>
                <a:latin typeface="Segoe UI"/>
              </a:rPr>
              <a:t>Accent 1</a:t>
            </a:r>
            <a:endParaRPr b="0" lang="ru-RU" sz="2000" spc="-1" strike="noStrike">
              <a:latin typeface="Arial"/>
            </a:endParaRPr>
          </a:p>
        </p:txBody>
      </p:sp>
      <p:sp>
        <p:nvSpPr>
          <p:cNvPr id="1459" name="CustomShape 6"/>
          <p:cNvSpPr/>
          <p:nvPr/>
        </p:nvSpPr>
        <p:spPr>
          <a:xfrm>
            <a:off x="9736920" y="4528440"/>
            <a:ext cx="935280" cy="934920"/>
          </a:xfrm>
          <a:prstGeom prst="rect">
            <a:avLst/>
          </a:prstGeom>
          <a:ln>
            <a:noFill/>
          </a:ln>
        </p:spPr>
        <p:style>
          <a:lnRef idx="2">
            <a:schemeClr val="accent6">
              <a:shade val="50000"/>
            </a:schemeClr>
          </a:lnRef>
          <a:fillRef idx="1">
            <a:schemeClr val="accent6"/>
          </a:fillRef>
          <a:effectRef idx="0">
            <a:schemeClr val="accent6"/>
          </a:effectRef>
          <a:fontRef idx="minor"/>
        </p:style>
        <p:txBody>
          <a:bodyPr lIns="0" rIns="0" tIns="46800" bIns="46800" anchor="ctr">
            <a:noAutofit/>
          </a:bodyPr>
          <a:p>
            <a:pPr algn="ctr">
              <a:lnSpc>
                <a:spcPct val="100000"/>
              </a:lnSpc>
            </a:pPr>
            <a:r>
              <a:rPr b="0" lang="ru-RU" sz="1200" spc="-1" strike="noStrike">
                <a:solidFill>
                  <a:srgbClr val="ffffff"/>
                </a:solidFill>
                <a:latin typeface="Segoe UI"/>
              </a:rPr>
              <a:t>Accent 6</a:t>
            </a:r>
            <a:endParaRPr b="0" lang="ru-RU" sz="1200" spc="-1" strike="noStrike">
              <a:latin typeface="Arial"/>
            </a:endParaRPr>
          </a:p>
        </p:txBody>
      </p:sp>
      <p:sp>
        <p:nvSpPr>
          <p:cNvPr id="1460" name="CustomShape 7"/>
          <p:cNvSpPr/>
          <p:nvPr/>
        </p:nvSpPr>
        <p:spPr>
          <a:xfrm>
            <a:off x="8705160" y="4528440"/>
            <a:ext cx="935280" cy="934920"/>
          </a:xfrm>
          <a:prstGeom prst="rect">
            <a:avLst/>
          </a:prstGeom>
          <a:ln>
            <a:noFill/>
          </a:ln>
        </p:spPr>
        <p:style>
          <a:lnRef idx="2">
            <a:schemeClr val="accent5">
              <a:shade val="50000"/>
            </a:schemeClr>
          </a:lnRef>
          <a:fillRef idx="1">
            <a:schemeClr val="accent5"/>
          </a:fillRef>
          <a:effectRef idx="0">
            <a:schemeClr val="accent5"/>
          </a:effectRef>
          <a:fontRef idx="minor"/>
        </p:style>
        <p:txBody>
          <a:bodyPr lIns="0" rIns="0" tIns="46800" bIns="46800" anchor="ctr">
            <a:noAutofit/>
          </a:bodyPr>
          <a:p>
            <a:pPr algn="ctr">
              <a:lnSpc>
                <a:spcPct val="100000"/>
              </a:lnSpc>
            </a:pPr>
            <a:r>
              <a:rPr b="0" lang="ru-RU" sz="1200" spc="-1" strike="noStrike">
                <a:solidFill>
                  <a:srgbClr val="ffffff"/>
                </a:solidFill>
                <a:latin typeface="Segoe UI"/>
              </a:rPr>
              <a:t>Accent 5</a:t>
            </a:r>
            <a:endParaRPr b="0" lang="ru-RU" sz="1200" spc="-1" strike="noStrike">
              <a:latin typeface="Arial"/>
            </a:endParaRPr>
          </a:p>
        </p:txBody>
      </p:sp>
      <p:sp>
        <p:nvSpPr>
          <p:cNvPr id="1461" name="CustomShape 8"/>
          <p:cNvSpPr/>
          <p:nvPr/>
        </p:nvSpPr>
        <p:spPr>
          <a:xfrm>
            <a:off x="7666560" y="4528440"/>
            <a:ext cx="935280" cy="934920"/>
          </a:xfrm>
          <a:prstGeom prst="rect">
            <a:avLst/>
          </a:prstGeom>
          <a:ln>
            <a:noFill/>
          </a:ln>
        </p:spPr>
        <p:style>
          <a:lnRef idx="2">
            <a:schemeClr val="accent4">
              <a:shade val="50000"/>
            </a:schemeClr>
          </a:lnRef>
          <a:fillRef idx="1">
            <a:schemeClr val="accent4"/>
          </a:fillRef>
          <a:effectRef idx="0">
            <a:schemeClr val="accent4"/>
          </a:effectRef>
          <a:fontRef idx="minor"/>
        </p:style>
        <p:txBody>
          <a:bodyPr lIns="0" rIns="0" tIns="46800" bIns="46800" anchor="ctr">
            <a:noAutofit/>
          </a:bodyPr>
          <a:p>
            <a:pPr algn="ctr">
              <a:lnSpc>
                <a:spcPct val="100000"/>
              </a:lnSpc>
            </a:pPr>
            <a:r>
              <a:rPr b="0" lang="ru-RU" sz="1200" spc="-1" strike="noStrike">
                <a:solidFill>
                  <a:srgbClr val="3c3c3c"/>
                </a:solidFill>
                <a:latin typeface="Segoe UI"/>
              </a:rPr>
              <a:t>Accent 4</a:t>
            </a:r>
            <a:endParaRPr b="0" lang="ru-RU" sz="1200" spc="-1" strike="noStrike">
              <a:latin typeface="Arial"/>
            </a:endParaRPr>
          </a:p>
        </p:txBody>
      </p:sp>
      <p:sp>
        <p:nvSpPr>
          <p:cNvPr id="1462" name="CustomShape 9"/>
          <p:cNvSpPr/>
          <p:nvPr/>
        </p:nvSpPr>
        <p:spPr>
          <a:xfrm>
            <a:off x="2322720" y="4393080"/>
            <a:ext cx="1206000" cy="12056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p:style>
        <p:txBody>
          <a:bodyPr lIns="0" rIns="0" tIns="0" bIns="0" anchor="ctr">
            <a:noAutofit/>
          </a:bodyPr>
          <a:p>
            <a:pPr algn="ctr">
              <a:lnSpc>
                <a:spcPct val="100000"/>
              </a:lnSpc>
            </a:pPr>
            <a:r>
              <a:rPr b="0" lang="ru-RU" sz="1400" spc="-1" strike="noStrike">
                <a:solidFill>
                  <a:srgbClr val="505050"/>
                </a:solidFill>
                <a:latin typeface="Segoe UI"/>
              </a:rPr>
              <a:t>Text</a:t>
            </a:r>
            <a:endParaRPr b="0" lang="ru-RU" sz="1400" spc="-1" strike="noStrike">
              <a:latin typeface="Arial"/>
            </a:endParaRPr>
          </a:p>
          <a:p>
            <a:pPr algn="ctr">
              <a:lnSpc>
                <a:spcPct val="100000"/>
              </a:lnSpc>
            </a:pPr>
            <a:r>
              <a:rPr b="0" lang="ru-RU" sz="1400" spc="-1" strike="noStrike">
                <a:solidFill>
                  <a:srgbClr val="505050"/>
                </a:solidFill>
                <a:latin typeface="Segoe UI"/>
              </a:rPr>
              <a:t>Light 2</a:t>
            </a:r>
            <a:endParaRPr b="0" lang="ru-RU" sz="1400" spc="-1" strike="noStrike">
              <a:latin typeface="Arial"/>
            </a:endParaRPr>
          </a:p>
        </p:txBody>
      </p:sp>
      <p:sp>
        <p:nvSpPr>
          <p:cNvPr id="1463" name="CustomShape 10"/>
          <p:cNvSpPr/>
          <p:nvPr/>
        </p:nvSpPr>
        <p:spPr>
          <a:xfrm>
            <a:off x="2937240" y="2725560"/>
            <a:ext cx="8861760" cy="549000"/>
          </a:xfrm>
          <a:prstGeom prst="rect">
            <a:avLst/>
          </a:prstGeom>
          <a:noFill/>
          <a:ln>
            <a:noFill/>
          </a:ln>
        </p:spPr>
        <p:style>
          <a:lnRef idx="0"/>
          <a:fillRef idx="0"/>
          <a:effectRef idx="0"/>
          <a:fontRef idx="minor"/>
        </p:style>
        <p:txBody>
          <a:bodyPr lIns="182880" rIns="182880" tIns="0" bIns="0">
            <a:spAutoFit/>
          </a:bodyPr>
          <a:p>
            <a:pPr>
              <a:lnSpc>
                <a:spcPct val="100000"/>
              </a:lnSpc>
            </a:pPr>
            <a:r>
              <a:rPr b="0" lang="ru-RU" sz="1800" spc="-1" strike="noStrike">
                <a:solidFill>
                  <a:srgbClr val="ffffff"/>
                </a:solidFill>
                <a:latin typeface="Segoe UI"/>
              </a:rPr>
              <a:t>Select the 4</a:t>
            </a:r>
            <a:r>
              <a:rPr b="0" lang="ru-RU" sz="1800" spc="-1" strike="noStrike" baseline="30000">
                <a:solidFill>
                  <a:srgbClr val="ffffff"/>
                </a:solidFill>
                <a:latin typeface="Segoe UI"/>
              </a:rPr>
              <a:t>th</a:t>
            </a:r>
            <a:r>
              <a:rPr b="0" lang="ru-RU" sz="1800" spc="-1" strike="noStrike">
                <a:solidFill>
                  <a:srgbClr val="ffffff"/>
                </a:solidFill>
                <a:latin typeface="Segoe UI"/>
              </a:rPr>
              <a:t> color from the left for subheads and 1</a:t>
            </a:r>
            <a:r>
              <a:rPr b="0" lang="ru-RU" sz="1800" spc="-1" strike="noStrike" baseline="30000">
                <a:solidFill>
                  <a:srgbClr val="ffffff"/>
                </a:solidFill>
                <a:latin typeface="Segoe UI"/>
              </a:rPr>
              <a:t>st</a:t>
            </a:r>
            <a:r>
              <a:rPr b="0" lang="ru-RU" sz="1800" spc="-1" strike="noStrike">
                <a:solidFill>
                  <a:srgbClr val="ffffff"/>
                </a:solidFill>
                <a:latin typeface="Segoe UI"/>
              </a:rPr>
              <a:t> level non-bulleted text color, or wherever “color” text is preferred over the default black/white text</a:t>
            </a:r>
            <a:endParaRPr b="0" lang="ru-RU" sz="1800" spc="-1" strike="noStrike">
              <a:latin typeface="Arial"/>
            </a:endParaRPr>
          </a:p>
        </p:txBody>
      </p:sp>
      <p:sp>
        <p:nvSpPr>
          <p:cNvPr id="1464" name="CustomShape 11"/>
          <p:cNvSpPr/>
          <p:nvPr/>
        </p:nvSpPr>
        <p:spPr>
          <a:xfrm>
            <a:off x="3757680" y="3737160"/>
            <a:ext cx="7060320" cy="305280"/>
          </a:xfrm>
          <a:prstGeom prst="rect">
            <a:avLst/>
          </a:prstGeom>
          <a:noFill/>
          <a:ln>
            <a:noFill/>
          </a:ln>
        </p:spPr>
        <p:style>
          <a:lnRef idx="0"/>
          <a:fillRef idx="0"/>
          <a:effectRef idx="0"/>
          <a:fontRef idx="minor"/>
        </p:style>
        <p:txBody>
          <a:bodyPr lIns="0" rIns="0" tIns="0" bIns="0">
            <a:spAutoFit/>
          </a:bodyPr>
          <a:p>
            <a:pPr algn="ctr">
              <a:lnSpc>
                <a:spcPct val="100000"/>
              </a:lnSpc>
            </a:pPr>
            <a:r>
              <a:rPr b="0" lang="ru-RU" sz="2000" spc="-1" strike="noStrike">
                <a:solidFill>
                  <a:srgbClr val="ffffff"/>
                </a:solidFill>
                <a:latin typeface="Segoe UI"/>
              </a:rPr>
              <a:t>Accent colors 1-6 – (6 Theme Colors to the far right)</a:t>
            </a:r>
            <a:endParaRPr b="0" lang="ru-RU" sz="2000" spc="-1" strike="noStrike">
              <a:latin typeface="Arial"/>
            </a:endParaRPr>
          </a:p>
        </p:txBody>
      </p:sp>
      <p:grpSp>
        <p:nvGrpSpPr>
          <p:cNvPr id="1465" name="Group 12"/>
          <p:cNvGrpSpPr/>
          <p:nvPr/>
        </p:nvGrpSpPr>
        <p:grpSpPr>
          <a:xfrm>
            <a:off x="3751200" y="3819600"/>
            <a:ext cx="6921000" cy="456120"/>
            <a:chOff x="3751200" y="3819600"/>
            <a:chExt cx="6921000" cy="456120"/>
          </a:xfrm>
        </p:grpSpPr>
        <p:sp>
          <p:nvSpPr>
            <p:cNvPr id="1466" name="Line 13"/>
            <p:cNvSpPr/>
            <p:nvPr/>
          </p:nvSpPr>
          <p:spPr>
            <a:xfrm>
              <a:off x="3757680" y="4104000"/>
              <a:ext cx="6908400" cy="0"/>
            </a:xfrm>
            <a:prstGeom prst="line">
              <a:avLst/>
            </a:prstGeom>
            <a:ln>
              <a:solidFill>
                <a:schemeClr val="tx1"/>
              </a:solidFill>
              <a:round/>
              <a:headEnd len="med" type="triangle" w="med"/>
              <a:tailEnd len="med" type="triangle" w="med"/>
            </a:ln>
          </p:spPr>
          <p:style>
            <a:lnRef idx="1">
              <a:schemeClr val="accent2"/>
            </a:lnRef>
            <a:fillRef idx="3">
              <a:schemeClr val="accent2"/>
            </a:fillRef>
            <a:effectRef idx="2">
              <a:schemeClr val="accent2"/>
            </a:effectRef>
            <a:fontRef idx="minor"/>
          </p:style>
        </p:sp>
        <p:sp>
          <p:nvSpPr>
            <p:cNvPr id="1467" name="Line 14"/>
            <p:cNvSpPr/>
            <p:nvPr/>
          </p:nvSpPr>
          <p:spPr>
            <a:xfrm>
              <a:off x="3751200" y="3819600"/>
              <a:ext cx="0" cy="456120"/>
            </a:xfrm>
            <a:prstGeom prst="line">
              <a:avLst/>
            </a:prstGeom>
            <a:ln>
              <a:solidFill>
                <a:schemeClr val="tx1"/>
              </a:solidFill>
              <a:round/>
            </a:ln>
          </p:spPr>
          <p:style>
            <a:lnRef idx="1">
              <a:schemeClr val="accent1"/>
            </a:lnRef>
            <a:fillRef idx="0">
              <a:schemeClr val="accent1"/>
            </a:fillRef>
            <a:effectRef idx="0">
              <a:schemeClr val="accent1"/>
            </a:effectRef>
            <a:fontRef idx="minor"/>
          </p:style>
        </p:sp>
        <p:sp>
          <p:nvSpPr>
            <p:cNvPr id="1468" name="Line 15"/>
            <p:cNvSpPr/>
            <p:nvPr/>
          </p:nvSpPr>
          <p:spPr>
            <a:xfrm>
              <a:off x="10672200" y="3819600"/>
              <a:ext cx="0" cy="456120"/>
            </a:xfrm>
            <a:prstGeom prst="line">
              <a:avLst/>
            </a:prstGeom>
            <a:ln>
              <a:solidFill>
                <a:schemeClr val="tx1"/>
              </a:solidFill>
              <a:round/>
            </a:ln>
          </p:spPr>
          <p:style>
            <a:lnRef idx="1">
              <a:schemeClr val="accent1"/>
            </a:lnRef>
            <a:fillRef idx="0">
              <a:schemeClr val="accent1"/>
            </a:fillRef>
            <a:effectRef idx="0">
              <a:schemeClr val="accent1"/>
            </a:effectRef>
            <a:fontRef idx="minor"/>
          </p:style>
        </p:sp>
      </p:grpSp>
      <p:sp>
        <p:nvSpPr>
          <p:cNvPr id="1469" name="CustomShape 16"/>
          <p:cNvSpPr/>
          <p:nvPr/>
        </p:nvSpPr>
        <p:spPr>
          <a:xfrm>
            <a:off x="274680" y="1227960"/>
            <a:ext cx="11886840" cy="1169640"/>
          </a:xfrm>
          <a:prstGeom prst="rect">
            <a:avLst/>
          </a:prstGeom>
          <a:noFill/>
          <a:ln>
            <a:noFill/>
          </a:ln>
        </p:spPr>
        <p:style>
          <a:lnRef idx="0"/>
          <a:fillRef idx="0"/>
          <a:effectRef idx="0"/>
          <a:fontRef idx="minor"/>
        </p:style>
        <p:txBody>
          <a:bodyPr lIns="182880" rIns="182880" tIns="146160" bIns="146160">
            <a:spAutoFit/>
          </a:bodyPr>
          <a:p>
            <a:pPr>
              <a:lnSpc>
                <a:spcPct val="90000"/>
              </a:lnSpc>
              <a:spcBef>
                <a:spcPts val="2401"/>
              </a:spcBef>
            </a:pPr>
            <a:r>
              <a:rPr b="0" lang="ru-RU" sz="3200" spc="-72" strike="noStrike">
                <a:solidFill>
                  <a:srgbClr val="d2d2d2"/>
                </a:solidFill>
                <a:latin typeface="Segoe UI Light"/>
              </a:rPr>
              <a:t>The PowerPoint palette for this template has been built for you and is shown below. Avoid using too many colors in your presentation. </a:t>
            </a:r>
            <a:endParaRPr b="0" lang="ru-RU" sz="3200" spc="-1" strike="noStrike">
              <a:latin typeface="Arial"/>
            </a:endParaRPr>
          </a:p>
        </p:txBody>
      </p:sp>
      <p:sp>
        <p:nvSpPr>
          <p:cNvPr id="1470" name="CustomShape 17"/>
          <p:cNvSpPr/>
          <p:nvPr/>
        </p:nvSpPr>
        <p:spPr>
          <a:xfrm>
            <a:off x="3751560" y="5843520"/>
            <a:ext cx="3816000" cy="740160"/>
          </a:xfrm>
          <a:prstGeom prst="rect">
            <a:avLst/>
          </a:prstGeom>
          <a:noFill/>
          <a:ln>
            <a:noFill/>
          </a:ln>
        </p:spPr>
        <p:style>
          <a:lnRef idx="0"/>
          <a:fillRef idx="0"/>
          <a:effectRef idx="0"/>
          <a:fontRef idx="minor"/>
        </p:style>
        <p:txBody>
          <a:bodyPr lIns="182880" rIns="182880" tIns="0" bIns="0">
            <a:spAutoFit/>
          </a:bodyPr>
          <a:p>
            <a:pPr>
              <a:lnSpc>
                <a:spcPct val="90000"/>
              </a:lnSpc>
              <a:spcBef>
                <a:spcPts val="2401"/>
              </a:spcBef>
            </a:pPr>
            <a:r>
              <a:rPr b="0" lang="ru-RU" sz="1800" spc="-72" strike="noStrike">
                <a:solidFill>
                  <a:srgbClr val="ffffff"/>
                </a:solidFill>
                <a:latin typeface="Segoe UI"/>
              </a:rPr>
              <a:t>Use </a:t>
            </a:r>
            <a:r>
              <a:rPr b="1" lang="ru-RU" sz="1800" spc="-72" strike="noStrike">
                <a:solidFill>
                  <a:srgbClr val="ffffff"/>
                </a:solidFill>
                <a:latin typeface="Segoe UI"/>
              </a:rPr>
              <a:t>Accent 1</a:t>
            </a:r>
            <a:r>
              <a:rPr b="0" lang="ru-RU" sz="1800" spc="-72" strike="noStrike">
                <a:solidFill>
                  <a:srgbClr val="ffffff"/>
                </a:solidFill>
                <a:latin typeface="Segoe UI"/>
              </a:rPr>
              <a:t> as the main accent color. Use </a:t>
            </a:r>
            <a:r>
              <a:rPr b="1" lang="ru-RU" sz="1800" spc="-72" strike="noStrike">
                <a:solidFill>
                  <a:srgbClr val="ffffff"/>
                </a:solidFill>
                <a:latin typeface="Segoe UI"/>
              </a:rPr>
              <a:t>Accent 2</a:t>
            </a:r>
            <a:r>
              <a:rPr b="0" lang="ru-RU" sz="1800" spc="-72" strike="noStrike">
                <a:solidFill>
                  <a:srgbClr val="ffffff"/>
                </a:solidFill>
                <a:latin typeface="Segoe UI"/>
              </a:rPr>
              <a:t> and </a:t>
            </a:r>
            <a:r>
              <a:rPr b="1" lang="ru-RU" sz="1800" spc="-72" strike="noStrike">
                <a:solidFill>
                  <a:srgbClr val="ffffff"/>
                </a:solidFill>
                <a:latin typeface="Segoe UI"/>
              </a:rPr>
              <a:t>Accent 3</a:t>
            </a:r>
            <a:r>
              <a:rPr b="0" lang="ru-RU" sz="1800" spc="-72" strike="noStrike">
                <a:solidFill>
                  <a:srgbClr val="ffffff"/>
                </a:solidFill>
                <a:latin typeface="Segoe UI"/>
              </a:rPr>
              <a:t> when additional colors are needed. </a:t>
            </a:r>
            <a:endParaRPr b="0" lang="ru-RU" sz="1800" spc="-1" strike="noStrike">
              <a:latin typeface="Arial"/>
            </a:endParaRPr>
          </a:p>
        </p:txBody>
      </p:sp>
      <p:sp>
        <p:nvSpPr>
          <p:cNvPr id="1471" name="CustomShape 18"/>
          <p:cNvSpPr/>
          <p:nvPr/>
        </p:nvSpPr>
        <p:spPr>
          <a:xfrm>
            <a:off x="1088640" y="3016080"/>
            <a:ext cx="979560" cy="155160"/>
          </a:xfrm>
          <a:prstGeom prst="rect">
            <a:avLst/>
          </a:prstGeom>
          <a:noFill/>
          <a:ln>
            <a:round/>
          </a:ln>
        </p:spPr>
        <p:style>
          <a:lnRef idx="2">
            <a:schemeClr val="dk1"/>
          </a:lnRef>
          <a:fillRef idx="1">
            <a:schemeClr val="lt1"/>
          </a:fillRef>
          <a:effectRef idx="0">
            <a:schemeClr val="dk1"/>
          </a:effectRef>
          <a:fontRef idx="minor"/>
        </p:style>
      </p:sp>
      <p:grpSp>
        <p:nvGrpSpPr>
          <p:cNvPr id="1472" name="Group 19"/>
          <p:cNvGrpSpPr/>
          <p:nvPr/>
        </p:nvGrpSpPr>
        <p:grpSpPr>
          <a:xfrm>
            <a:off x="1015200" y="2722680"/>
            <a:ext cx="1922040" cy="1873080"/>
            <a:chOff x="1015200" y="2722680"/>
            <a:chExt cx="1922040" cy="1873080"/>
          </a:xfrm>
        </p:grpSpPr>
        <p:sp>
          <p:nvSpPr>
            <p:cNvPr id="1473" name="Line 20"/>
            <p:cNvSpPr/>
            <p:nvPr/>
          </p:nvSpPr>
          <p:spPr>
            <a:xfrm>
              <a:off x="2937240" y="2722680"/>
              <a:ext cx="0" cy="1873080"/>
            </a:xfrm>
            <a:prstGeom prst="line">
              <a:avLst/>
            </a:prstGeom>
            <a:ln>
              <a:solidFill>
                <a:srgbClr val="c00000"/>
              </a:solidFill>
              <a:round/>
              <a:tailEnd len="med" type="oval" w="med"/>
            </a:ln>
          </p:spPr>
          <p:style>
            <a:lnRef idx="1">
              <a:schemeClr val="accent2"/>
            </a:lnRef>
            <a:fillRef idx="3">
              <a:schemeClr val="accent2"/>
            </a:fillRef>
            <a:effectRef idx="2">
              <a:schemeClr val="accent2"/>
            </a:effectRef>
            <a:fontRef idx="minor"/>
          </p:style>
        </p:sp>
        <p:sp>
          <p:nvSpPr>
            <p:cNvPr id="1474" name="CustomShape 21"/>
            <p:cNvSpPr/>
            <p:nvPr/>
          </p:nvSpPr>
          <p:spPr>
            <a:xfrm>
              <a:off x="1015200" y="2723040"/>
              <a:ext cx="1921680" cy="269280"/>
            </a:xfrm>
            <a:custGeom>
              <a:avLst/>
              <a:gdLst/>
              <a:ahLst/>
              <a:rect l="l" t="t" r="r" b="b"/>
              <a:pathLst>
                <a:path w="1883885" h="264405">
                  <a:moveTo>
                    <a:pt x="0" y="264405"/>
                  </a:moveTo>
                  <a:lnTo>
                    <a:pt x="0" y="0"/>
                  </a:lnTo>
                  <a:lnTo>
                    <a:pt x="1883885" y="0"/>
                  </a:lnTo>
                </a:path>
              </a:pathLst>
            </a:custGeom>
            <a:noFill/>
            <a:ln>
              <a:solidFill>
                <a:srgbClr val="c00000"/>
              </a:solidFill>
              <a:round/>
              <a:headEnd len="med" type="triangle" w="med"/>
            </a:ln>
          </p:spPr>
          <p:style>
            <a:lnRef idx="1">
              <a:schemeClr val="accent1"/>
            </a:lnRef>
            <a:fillRef idx="0">
              <a:schemeClr val="accent1"/>
            </a:fillRef>
            <a:effectRef idx="0">
              <a:schemeClr val="accent1"/>
            </a:effectRef>
            <a:fontRef idx="minor"/>
          </p:style>
        </p:sp>
      </p:grpSp>
      <p:sp>
        <p:nvSpPr>
          <p:cNvPr id="1475" name="CustomShape 22"/>
          <p:cNvSpPr/>
          <p:nvPr/>
        </p:nvSpPr>
        <p:spPr>
          <a:xfrm>
            <a:off x="7823880" y="5742360"/>
            <a:ext cx="3005640" cy="438120"/>
          </a:xfrm>
          <a:prstGeom prst="rect">
            <a:avLst/>
          </a:prstGeom>
          <a:noFill/>
          <a:ln>
            <a:noFill/>
          </a:ln>
        </p:spPr>
        <p:style>
          <a:lnRef idx="0"/>
          <a:fillRef idx="0"/>
          <a:effectRef idx="0"/>
          <a:fontRef idx="minor"/>
        </p:style>
        <p:txBody>
          <a:bodyPr lIns="0" rIns="0" tIns="0" bIns="0">
            <a:spAutoFit/>
          </a:bodyPr>
          <a:p>
            <a:pPr>
              <a:lnSpc>
                <a:spcPct val="90000"/>
              </a:lnSpc>
              <a:spcBef>
                <a:spcPts val="2401"/>
              </a:spcBef>
            </a:pPr>
            <a:r>
              <a:rPr b="0" lang="ru-RU" sz="1600" spc="-72" strike="noStrike">
                <a:solidFill>
                  <a:srgbClr val="ffffff"/>
                </a:solidFill>
                <a:latin typeface="Segoe UI"/>
              </a:rPr>
              <a:t>Use </a:t>
            </a:r>
            <a:r>
              <a:rPr b="1" lang="ru-RU" sz="1600" spc="-72" strike="noStrike">
                <a:solidFill>
                  <a:srgbClr val="ffffff"/>
                </a:solidFill>
                <a:latin typeface="Segoe UI"/>
              </a:rPr>
              <a:t>Accents 4-6 </a:t>
            </a:r>
            <a:r>
              <a:rPr b="0" lang="ru-RU" sz="1600" spc="-72" strike="noStrike">
                <a:solidFill>
                  <a:srgbClr val="ffffff"/>
                </a:solidFill>
                <a:latin typeface="Segoe UI"/>
              </a:rPr>
              <a:t>sparingly – only when more colors are necessary. </a:t>
            </a:r>
            <a:endParaRPr b="0" lang="ru-RU" sz="1600" spc="-1" strike="noStrike">
              <a:latin typeface="Arial"/>
            </a:endParaRPr>
          </a:p>
        </p:txBody>
      </p:sp>
      <p:sp>
        <p:nvSpPr>
          <p:cNvPr id="1476" name="CustomShape 23"/>
          <p:cNvSpPr/>
          <p:nvPr/>
        </p:nvSpPr>
        <p:spPr>
          <a:xfrm>
            <a:off x="1015200" y="2308680"/>
            <a:ext cx="360" cy="414000"/>
          </a:xfrm>
          <a:custGeom>
            <a:avLst/>
            <a:gdLst/>
            <a:ahLst/>
            <a:rect l="l" t="t" r="r" b="b"/>
            <a:pathLst>
              <a:path w="21600" h="21600">
                <a:moveTo>
                  <a:pt x="0" y="0"/>
                </a:moveTo>
                <a:lnTo>
                  <a:pt x="21600" y="21600"/>
                </a:lnTo>
              </a:path>
            </a:pathLst>
          </a:custGeom>
          <a:noFill/>
          <a:ln>
            <a:solidFill>
              <a:srgbClr val="c00000"/>
            </a:solidFill>
            <a:round/>
            <a:headEnd len="med" type="triangle" w="med"/>
          </a:ln>
        </p:spPr>
        <p:style>
          <a:lnRef idx="1">
            <a:schemeClr val="accent1"/>
          </a:lnRef>
          <a:fillRef idx="0">
            <a:schemeClr val="accent1"/>
          </a:fillRef>
          <a:effectRef idx="0">
            <a:schemeClr val="accent1"/>
          </a:effectRef>
          <a:fontRef idx="minor"/>
        </p:style>
      </p:sp>
    </p:spTree>
  </p:cSld>
  <mc:AlternateContent>
    <mc:Choice Requires="p14">
      <p:transition spd="med" p14:dur="700">
        <p:fade/>
      </p:transition>
    </mc:Choice>
    <mc:Fallback>
      <p:transition spd="med">
        <p:fade/>
      </p:transition>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7"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Preferred text layout (no bullets)</a:t>
            </a:r>
            <a:endParaRPr b="0" lang="en-US" sz="5400" spc="-1" strike="noStrike">
              <a:solidFill>
                <a:srgbClr val="ffffff"/>
              </a:solidFill>
              <a:latin typeface="Segoe UI"/>
            </a:endParaRPr>
          </a:p>
        </p:txBody>
      </p:sp>
      <p:sp>
        <p:nvSpPr>
          <p:cNvPr id="1478" name="TextShape 2"/>
          <p:cNvSpPr txBox="1"/>
          <p:nvPr/>
        </p:nvSpPr>
        <p:spPr>
          <a:xfrm>
            <a:off x="274680" y="1212840"/>
            <a:ext cx="11889360" cy="2058840"/>
          </a:xfrm>
          <a:prstGeom prst="rect">
            <a:avLst/>
          </a:prstGeom>
          <a:noFill/>
          <a:ln>
            <a:noFill/>
          </a:ln>
        </p:spPr>
        <p:txBody>
          <a:bodyPr lIns="146160" rIns="146160" tIns="91440" bIns="91440">
            <a:noAutofit/>
          </a:bodyPr>
          <a:p>
            <a:pPr>
              <a:lnSpc>
                <a:spcPct val="90000"/>
              </a:lnSpc>
              <a:spcBef>
                <a:spcPts val="799"/>
              </a:spcBef>
            </a:pPr>
            <a:r>
              <a:rPr b="0" lang="en-US" sz="4000" spc="-1" strike="noStrike">
                <a:solidFill>
                  <a:srgbClr val="ffffff"/>
                </a:solidFill>
                <a:latin typeface="Segoe UI Light"/>
              </a:rPr>
              <a:t>Main topic 1: size 40pt</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Size 20pt for the subtopics</a:t>
            </a:r>
            <a:endParaRPr b="0" lang="en-US" sz="2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Size 20pt for the subtopics</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Main topic 2: size 40pt</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Size 20pt for the subtopics</a:t>
            </a:r>
            <a:endParaRPr b="0" lang="en-US" sz="2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Size 20pt for the subtopics</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Main topic 3: size 40pt</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Size 20pt for the subtopics</a:t>
            </a:r>
            <a:endParaRPr b="0" lang="en-US" sz="2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Size 20pt for the subtopics</a:t>
            </a:r>
            <a:endParaRPr b="0" lang="en-US" sz="2000" spc="-1" strike="noStrike">
              <a:solidFill>
                <a:srgbClr val="ffffff"/>
              </a:solidFill>
              <a:latin typeface="Segoe UI Light"/>
            </a:endParaRPr>
          </a:p>
        </p:txBody>
      </p:sp>
    </p:spTree>
  </p:cSld>
  <mc:AlternateContent>
    <mc:Choice Requires="p14">
      <p:transition spd="med" p14:dur="700">
        <p:fade/>
      </p:transition>
    </mc:Choice>
    <mc:Fallback>
      <p:transition spd="med">
        <p:fade/>
      </p:transition>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79" name="TextShape 1"/>
          <p:cNvSpPr txBox="1"/>
          <p:nvPr/>
        </p:nvSpPr>
        <p:spPr>
          <a:xfrm>
            <a:off x="274680" y="1212840"/>
            <a:ext cx="11886840" cy="4530240"/>
          </a:xfrm>
          <a:prstGeom prst="rect">
            <a:avLst/>
          </a:prstGeom>
          <a:noFill/>
          <a:ln>
            <a:noFill/>
          </a:ln>
        </p:spPr>
        <p:txBody>
          <a:bodyPr lIns="146160" rIns="146160" tIns="91440" bIns="91440">
            <a:noAutofit/>
          </a:bodyPr>
          <a:p>
            <a:pPr marL="343080" indent="-342720">
              <a:lnSpc>
                <a:spcPct val="90000"/>
              </a:lnSpc>
              <a:spcBef>
                <a:spcPts val="799"/>
              </a:spcBef>
              <a:buClr>
                <a:srgbClr val="ffffff"/>
              </a:buClr>
              <a:buSzPct val="90000"/>
              <a:buFont typeface="Wingdings" charset="2"/>
              <a:buChar char=""/>
            </a:pPr>
            <a:r>
              <a:rPr b="0" lang="en-US" sz="4000" spc="-1" strike="noStrike">
                <a:solidFill>
                  <a:srgbClr val="ffffff"/>
                </a:solidFill>
                <a:latin typeface="Segoe UI Light"/>
              </a:rPr>
              <a:t>Main topic 1: size 40pt</a:t>
            </a:r>
            <a:endParaRPr b="0" lang="en-US" sz="4000" spc="-1" strike="noStrike">
              <a:solidFill>
                <a:srgbClr val="ffffff"/>
              </a:solidFill>
              <a:latin typeface="Segoe UI Light"/>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Size 24pt for the subtopics</a:t>
            </a:r>
            <a:endParaRPr b="0" lang="en-US" sz="2400" spc="-1" strike="noStrike">
              <a:solidFill>
                <a:srgbClr val="ffffff"/>
              </a:solidFill>
              <a:latin typeface="Segoe UI"/>
            </a:endParaRPr>
          </a:p>
          <a:p>
            <a:pPr lvl="2" marL="800280" indent="-2282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Size 24pt for the subtopics</a:t>
            </a:r>
            <a:endParaRPr b="0" lang="en-US" sz="2400" spc="-1" strike="noStrike">
              <a:solidFill>
                <a:srgbClr val="ffffff"/>
              </a:solidFill>
              <a:latin typeface="Segoe UI"/>
            </a:endParaRPr>
          </a:p>
          <a:p>
            <a:pPr marL="343080" indent="-342720">
              <a:lnSpc>
                <a:spcPct val="90000"/>
              </a:lnSpc>
              <a:spcBef>
                <a:spcPts val="799"/>
              </a:spcBef>
              <a:buClr>
                <a:srgbClr val="ffffff"/>
              </a:buClr>
              <a:buSzPct val="90000"/>
              <a:buFont typeface="Wingdings" charset="2"/>
              <a:buChar char=""/>
            </a:pPr>
            <a:r>
              <a:rPr b="0" lang="en-US" sz="4000" spc="-1" strike="noStrike">
                <a:solidFill>
                  <a:srgbClr val="ffffff"/>
                </a:solidFill>
                <a:latin typeface="Segoe UI Light"/>
              </a:rPr>
              <a:t>Main topic 2: size 40pt</a:t>
            </a:r>
            <a:endParaRPr b="0" lang="en-US" sz="4000" spc="-1" strike="noStrike">
              <a:solidFill>
                <a:srgbClr val="ffffff"/>
              </a:solidFill>
              <a:latin typeface="Segoe UI Light"/>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Size 24pt for the subtopics</a:t>
            </a:r>
            <a:endParaRPr b="0" lang="en-US" sz="2400" spc="-1" strike="noStrike">
              <a:solidFill>
                <a:srgbClr val="ffffff"/>
              </a:solidFill>
              <a:latin typeface="Segoe UI"/>
            </a:endParaRPr>
          </a:p>
          <a:p>
            <a:pPr lvl="2" marL="800280" indent="-2282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Size 24pt for the subtopics</a:t>
            </a:r>
            <a:endParaRPr b="0" lang="en-US" sz="2400" spc="-1" strike="noStrike">
              <a:solidFill>
                <a:srgbClr val="ffffff"/>
              </a:solidFill>
              <a:latin typeface="Segoe UI"/>
            </a:endParaRPr>
          </a:p>
          <a:p>
            <a:pPr marL="343080" indent="-342720">
              <a:lnSpc>
                <a:spcPct val="90000"/>
              </a:lnSpc>
              <a:spcBef>
                <a:spcPts val="799"/>
              </a:spcBef>
              <a:buClr>
                <a:srgbClr val="ffffff"/>
              </a:buClr>
              <a:buSzPct val="90000"/>
              <a:buFont typeface="Wingdings" charset="2"/>
              <a:buChar char=""/>
            </a:pPr>
            <a:r>
              <a:rPr b="0" lang="en-US" sz="4000" spc="-1" strike="noStrike">
                <a:solidFill>
                  <a:srgbClr val="ffffff"/>
                </a:solidFill>
                <a:latin typeface="Segoe UI Light"/>
              </a:rPr>
              <a:t>Main topic 3: size 40pt</a:t>
            </a:r>
            <a:endParaRPr b="0" lang="en-US" sz="4000" spc="-1" strike="noStrike">
              <a:solidFill>
                <a:srgbClr val="ffffff"/>
              </a:solidFill>
              <a:latin typeface="Segoe UI Light"/>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Size 24pt for the subtopics</a:t>
            </a:r>
            <a:endParaRPr b="0" lang="en-US" sz="2400" spc="-1" strike="noStrike">
              <a:solidFill>
                <a:srgbClr val="ffffff"/>
              </a:solidFill>
              <a:latin typeface="Segoe UI"/>
            </a:endParaRPr>
          </a:p>
          <a:p>
            <a:pPr lvl="2" marL="800280" indent="-2282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Size 24pt for the subtopics</a:t>
            </a:r>
            <a:endParaRPr b="0" lang="en-US" sz="2400" spc="-1" strike="noStrike">
              <a:solidFill>
                <a:srgbClr val="ffffff"/>
              </a:solidFill>
              <a:latin typeface="Segoe UI"/>
            </a:endParaRPr>
          </a:p>
        </p:txBody>
      </p:sp>
      <p:sp>
        <p:nvSpPr>
          <p:cNvPr id="1480" name="TextShape 2"/>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Text layout with bullets</a:t>
            </a:r>
            <a:endParaRPr b="0" lang="en-US" sz="54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1" name="TextShape 1"/>
          <p:cNvSpPr txBox="1"/>
          <p:nvPr/>
        </p:nvSpPr>
        <p:spPr>
          <a:xfrm>
            <a:off x="274680" y="2125800"/>
            <a:ext cx="11886840" cy="2228040"/>
          </a:xfrm>
          <a:prstGeom prst="rect">
            <a:avLst/>
          </a:prstGeom>
          <a:noFill/>
          <a:ln>
            <a:noFill/>
          </a:ln>
        </p:spPr>
        <p:txBody>
          <a:bodyPr lIns="146160" rIns="146160" tIns="91440" bIns="91440">
            <a:noAutofit/>
          </a:bodyPr>
          <a:p>
            <a:pPr marL="343080" indent="-342720">
              <a:lnSpc>
                <a:spcPct val="90000"/>
              </a:lnSpc>
              <a:spcBef>
                <a:spcPts val="799"/>
              </a:spcBef>
              <a:buClr>
                <a:srgbClr val="ffffff"/>
              </a:buClr>
              <a:buSzPct val="90000"/>
              <a:buFont typeface="Wingdings" charset="2"/>
              <a:buChar char=""/>
            </a:pPr>
            <a:r>
              <a:rPr b="0" lang="en-US" sz="4000" spc="-1" strike="noStrike">
                <a:solidFill>
                  <a:srgbClr val="ffffff"/>
                </a:solidFill>
                <a:latin typeface="Segoe UI Light"/>
              </a:rPr>
              <a:t>Example of a bulleted slide with a subhead</a:t>
            </a:r>
            <a:endParaRPr b="0" lang="en-US" sz="4000" spc="-1" strike="noStrike">
              <a:solidFill>
                <a:srgbClr val="ffffff"/>
              </a:solidFill>
              <a:latin typeface="Segoe UI Light"/>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Set the slide title to “Sentence case”</a:t>
            </a:r>
            <a:endParaRPr b="0" lang="en-US" sz="2400" spc="-1" strike="noStrike">
              <a:solidFill>
                <a:srgbClr val="ffffff"/>
              </a:solidFill>
              <a:latin typeface="Segoe UI"/>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Set subheads to “Sentence case”</a:t>
            </a:r>
            <a:endParaRPr b="0" lang="en-US" sz="2400" spc="-1" strike="noStrike">
              <a:solidFill>
                <a:srgbClr val="ffffff"/>
              </a:solidFill>
              <a:latin typeface="Segoe UI"/>
            </a:endParaRPr>
          </a:p>
          <a:p>
            <a:pPr lvl="1" marL="584280" indent="-2408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In “bulleted” slide layouts, level 2 text is 24pt</a:t>
            </a:r>
            <a:endParaRPr b="0" lang="en-US" sz="2400" spc="-1" strike="noStrike">
              <a:solidFill>
                <a:srgbClr val="ffffff"/>
              </a:solidFill>
              <a:latin typeface="Segoe UI"/>
            </a:endParaRPr>
          </a:p>
          <a:p>
            <a:pPr lvl="2" marL="800280" indent="-228240">
              <a:lnSpc>
                <a:spcPct val="90000"/>
              </a:lnSpc>
              <a:spcBef>
                <a:spcPts val="479"/>
              </a:spcBef>
              <a:buClr>
                <a:srgbClr val="ffffff"/>
              </a:buClr>
              <a:buSzPct val="90000"/>
              <a:buFont typeface="Wingdings" charset="2"/>
              <a:buChar char=""/>
            </a:pPr>
            <a:r>
              <a:rPr b="0" lang="en-US" sz="2400" spc="-1" strike="noStrike">
                <a:solidFill>
                  <a:srgbClr val="ffffff"/>
                </a:solidFill>
                <a:latin typeface="Segoe UI"/>
              </a:rPr>
              <a:t>Level 3 text is 24 pt</a:t>
            </a:r>
            <a:endParaRPr b="0" lang="en-US" sz="2400" spc="-1" strike="noStrike">
              <a:solidFill>
                <a:srgbClr val="ffffff"/>
              </a:solidFill>
              <a:latin typeface="Segoe UI"/>
            </a:endParaRPr>
          </a:p>
          <a:p>
            <a:pPr lvl="3" marL="1028880" indent="-228240">
              <a:lnSpc>
                <a:spcPct val="90000"/>
              </a:lnSpc>
              <a:spcBef>
                <a:spcPts val="400"/>
              </a:spcBef>
              <a:buClr>
                <a:srgbClr val="ffffff"/>
              </a:buClr>
              <a:buSzPct val="90000"/>
              <a:buFont typeface="Wingdings" charset="2"/>
              <a:buChar char=""/>
            </a:pPr>
            <a:r>
              <a:rPr b="0" lang="en-US" sz="2000" spc="-1" strike="noStrike">
                <a:solidFill>
                  <a:srgbClr val="ffffff"/>
                </a:solidFill>
                <a:latin typeface="Segoe UI"/>
              </a:rPr>
              <a:t>Level 4 text is 20pt</a:t>
            </a:r>
            <a:endParaRPr b="0" lang="en-US" sz="2000" spc="-1" strike="noStrike">
              <a:solidFill>
                <a:srgbClr val="ffffff"/>
              </a:solidFill>
              <a:latin typeface="Segoe UI"/>
            </a:endParaRPr>
          </a:p>
          <a:p>
            <a:pPr lvl="4" marL="1257480" indent="-228240">
              <a:lnSpc>
                <a:spcPct val="90000"/>
              </a:lnSpc>
              <a:spcBef>
                <a:spcPts val="400"/>
              </a:spcBef>
              <a:buClr>
                <a:srgbClr val="ffffff"/>
              </a:buClr>
              <a:buSzPct val="90000"/>
              <a:buFont typeface="Wingdings" charset="2"/>
              <a:buChar char=""/>
            </a:pPr>
            <a:r>
              <a:rPr b="0" lang="en-US" sz="2000" spc="-1" strike="noStrike">
                <a:solidFill>
                  <a:srgbClr val="ffffff"/>
                </a:solidFill>
                <a:latin typeface="Segoe UI"/>
              </a:rPr>
              <a:t>Level 5 text is 20pt</a:t>
            </a:r>
            <a:endParaRPr b="0" lang="en-US" sz="2000" spc="-1" strike="noStrike">
              <a:solidFill>
                <a:srgbClr val="ffffff"/>
              </a:solidFill>
              <a:latin typeface="Segoe UI"/>
            </a:endParaRPr>
          </a:p>
          <a:p>
            <a:pPr marL="343080" indent="-342720">
              <a:lnSpc>
                <a:spcPct val="90000"/>
              </a:lnSpc>
              <a:spcBef>
                <a:spcPts val="799"/>
              </a:spcBef>
              <a:buClr>
                <a:srgbClr val="ffffff"/>
              </a:buClr>
              <a:buSzPct val="90000"/>
              <a:buFont typeface="Wingdings" charset="2"/>
              <a:buChar char=""/>
            </a:pPr>
            <a:r>
              <a:rPr b="0" lang="en-US" sz="4000" spc="-1" strike="noStrike">
                <a:solidFill>
                  <a:srgbClr val="ffffff"/>
                </a:solidFill>
                <a:latin typeface="Segoe UI Light"/>
              </a:rPr>
              <a:t>Hyperlink style</a:t>
            </a:r>
            <a:endParaRPr b="0" lang="en-US" sz="4000" spc="-1" strike="noStrike">
              <a:solidFill>
                <a:srgbClr val="ffffff"/>
              </a:solidFill>
              <a:latin typeface="Segoe UI Light"/>
            </a:endParaRPr>
          </a:p>
          <a:p>
            <a:pPr lvl="1" marL="584280" indent="-240840">
              <a:lnSpc>
                <a:spcPct val="90000"/>
              </a:lnSpc>
              <a:spcBef>
                <a:spcPts val="479"/>
              </a:spcBef>
              <a:buClr>
                <a:srgbClr val="ffffff"/>
              </a:buClr>
              <a:buSzPct val="90000"/>
              <a:buFont typeface="Wingdings" charset="2"/>
              <a:buChar char=""/>
            </a:pPr>
            <a:r>
              <a:rPr b="0" lang="en-US" sz="2400" spc="-1" strike="noStrike" u="sng">
                <a:solidFill>
                  <a:srgbClr val="002050"/>
                </a:solidFill>
                <a:uFillTx/>
                <a:latin typeface="Segoe UI"/>
                <a:hlinkClick r:id="rId1"/>
              </a:rPr>
              <a:t>www.microsoft.com</a:t>
            </a:r>
            <a:r>
              <a:rPr b="0" lang="en-US" sz="2400" spc="-1" strike="noStrike">
                <a:solidFill>
                  <a:srgbClr val="ffffff"/>
                </a:solidFill>
                <a:latin typeface="Segoe UI"/>
              </a:rPr>
              <a:t> </a:t>
            </a:r>
            <a:endParaRPr b="0" lang="en-US" sz="2400" spc="-1" strike="noStrike">
              <a:solidFill>
                <a:srgbClr val="ffffff"/>
              </a:solidFill>
              <a:latin typeface="Segoe UI"/>
            </a:endParaRPr>
          </a:p>
        </p:txBody>
      </p:sp>
      <p:sp>
        <p:nvSpPr>
          <p:cNvPr id="1482" name="TextShape 2"/>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Bullet points layout with Subhead</a:t>
            </a:r>
            <a:br/>
            <a:r>
              <a:rPr b="0" lang="en-US" sz="3600" spc="-103" strike="noStrike">
                <a:solidFill>
                  <a:srgbClr val="ffffff"/>
                </a:solidFill>
                <a:latin typeface="Segoe UI Light"/>
              </a:rPr>
              <a:t>Subhead</a:t>
            </a:r>
            <a:endParaRPr b="0" lang="en-US" sz="36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3"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Software code slide</a:t>
            </a:r>
            <a:endParaRPr b="0" lang="en-US" sz="5400" spc="-1" strike="noStrike">
              <a:solidFill>
                <a:srgbClr val="ffffff"/>
              </a:solidFill>
              <a:latin typeface="Segoe UI"/>
            </a:endParaRPr>
          </a:p>
        </p:txBody>
      </p:sp>
      <p:sp>
        <p:nvSpPr>
          <p:cNvPr id="1484" name="TextShape 2"/>
          <p:cNvSpPr txBox="1"/>
          <p:nvPr/>
        </p:nvSpPr>
        <p:spPr>
          <a:xfrm>
            <a:off x="274680" y="1216080"/>
            <a:ext cx="11886840" cy="1098360"/>
          </a:xfrm>
          <a:prstGeom prst="rect">
            <a:avLst/>
          </a:prstGeom>
          <a:noFill/>
          <a:ln>
            <a:noFill/>
          </a:ln>
        </p:spPr>
        <p:txBody>
          <a:bodyPr lIns="146160" rIns="146160" tIns="91440" bIns="91440">
            <a:noAutofit/>
          </a:bodyPr>
          <a:p>
            <a:pPr>
              <a:lnSpc>
                <a:spcPct val="90000"/>
              </a:lnSpc>
              <a:spcBef>
                <a:spcPts val="660"/>
              </a:spcBef>
            </a:pPr>
            <a:r>
              <a:rPr b="0" lang="en-US" sz="3300" spc="-1" strike="noStrike">
                <a:solidFill>
                  <a:srgbClr val="000000"/>
                </a:solidFill>
                <a:latin typeface="Consolas"/>
              </a:rPr>
              <a:t>This slide layout uses Consolas, a monotype font which is ideal for showing software code. </a:t>
            </a:r>
            <a:endParaRPr b="0" lang="en-US" sz="3300" spc="-1" strike="noStrike">
              <a:solidFill>
                <a:srgbClr val="ffffff"/>
              </a:solidFill>
              <a:latin typeface="Segoe UI Light"/>
            </a:endParaRPr>
          </a:p>
        </p:txBody>
      </p:sp>
    </p:spTree>
  </p:cSld>
  <mc:AlternateContent>
    <mc:Choice Requires="p14">
      <p:transition spd="med" p14:dur="700">
        <p:fade/>
      </p:transition>
    </mc:Choice>
    <mc:Fallback>
      <p:transition spd="med">
        <p:fade/>
      </p:transition>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5"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4800" spc="-103" strike="noStrike">
                <a:solidFill>
                  <a:srgbClr val="ffffff"/>
                </a:solidFill>
                <a:latin typeface="Segoe UI Light"/>
              </a:rPr>
              <a:t>In Review: Session Objectives And Takeaways</a:t>
            </a:r>
            <a:endParaRPr b="0" lang="en-US" sz="4800" spc="-1" strike="noStrike">
              <a:solidFill>
                <a:srgbClr val="ffffff"/>
              </a:solidFill>
              <a:latin typeface="Segoe UI"/>
            </a:endParaRPr>
          </a:p>
        </p:txBody>
      </p:sp>
      <p:sp>
        <p:nvSpPr>
          <p:cNvPr id="1486" name="TextShape 2"/>
          <p:cNvSpPr txBox="1"/>
          <p:nvPr/>
        </p:nvSpPr>
        <p:spPr>
          <a:xfrm>
            <a:off x="274680" y="1212840"/>
            <a:ext cx="11889360" cy="2058840"/>
          </a:xfrm>
          <a:prstGeom prst="rect">
            <a:avLst/>
          </a:prstGeom>
          <a:noFill/>
          <a:ln>
            <a:noFill/>
          </a:ln>
        </p:spPr>
        <p:txBody>
          <a:bodyPr lIns="146160" rIns="146160" tIns="91440" bIns="91440">
            <a:noAutofit/>
          </a:bodyPr>
          <a:p>
            <a:pPr>
              <a:lnSpc>
                <a:spcPct val="90000"/>
              </a:lnSpc>
              <a:spcBef>
                <a:spcPts val="799"/>
              </a:spcBef>
            </a:pPr>
            <a:r>
              <a:rPr b="0" lang="en-US" sz="4000" spc="-1" strike="noStrike">
                <a:solidFill>
                  <a:srgbClr val="ffffff"/>
                </a:solidFill>
                <a:latin typeface="Segoe UI Light"/>
              </a:rPr>
              <a:t>Session Objective(s): </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Objective 1</a:t>
            </a:r>
            <a:endParaRPr b="0" lang="en-US" sz="2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Objective 2</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Key Takeaway 1</a:t>
            </a:r>
            <a:endParaRPr b="0" lang="en-US" sz="4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Key Takeaway 2</a:t>
            </a:r>
            <a:endParaRPr b="0" lang="en-US" sz="4000" spc="-1" strike="noStrike">
              <a:solidFill>
                <a:srgbClr val="ffffff"/>
              </a:solidFill>
              <a:latin typeface="Segoe UI Light"/>
            </a:endParaRPr>
          </a:p>
          <a:p>
            <a:pPr>
              <a:lnSpc>
                <a:spcPct val="90000"/>
              </a:lnSpc>
              <a:spcBef>
                <a:spcPts val="799"/>
              </a:spcBef>
            </a:pPr>
            <a:endParaRPr b="0" lang="en-US" sz="4000" spc="-1" strike="noStrike">
              <a:solidFill>
                <a:srgbClr val="ffffff"/>
              </a:solidFill>
              <a:latin typeface="Segoe UI Light"/>
            </a:endParaRPr>
          </a:p>
        </p:txBody>
      </p:sp>
      <p:sp>
        <p:nvSpPr>
          <p:cNvPr id="1487" name="CustomShape 3"/>
          <p:cNvSpPr/>
          <p:nvPr/>
        </p:nvSpPr>
        <p:spPr>
          <a:xfrm rot="850200">
            <a:off x="1454040" y="2285280"/>
            <a:ext cx="9325800" cy="901080"/>
          </a:xfrm>
          <a:prstGeom prst="rect">
            <a:avLst/>
          </a:prstGeom>
          <a:solidFill>
            <a:schemeClr val="tx1"/>
          </a:solidFill>
          <a:ln w="9360">
            <a:noFill/>
          </a:ln>
        </p:spPr>
        <p:style>
          <a:lnRef idx="0"/>
          <a:fillRef idx="0"/>
          <a:effectRef idx="0"/>
          <a:fontRef idx="minor"/>
        </p:style>
        <p:txBody>
          <a:bodyPr lIns="77760" rIns="77760" tIns="38880" bIns="38880">
            <a:spAutoFit/>
          </a:bodyPr>
          <a:p>
            <a:pPr algn="ctr">
              <a:lnSpc>
                <a:spcPct val="100000"/>
              </a:lnSpc>
            </a:pPr>
            <a:r>
              <a:rPr b="1" lang="ru-RU" sz="1800" spc="-1" strike="noStrike">
                <a:solidFill>
                  <a:srgbClr val="ff0000"/>
                </a:solidFill>
                <a:latin typeface="Segoe UI"/>
              </a:rPr>
              <a:t>This slide is required. </a:t>
            </a:r>
            <a:r>
              <a:rPr b="1" lang="ru-RU" sz="1800" spc="-1" strike="noStrike" u="sng">
                <a:solidFill>
                  <a:srgbClr val="ff0000"/>
                </a:solidFill>
                <a:uFillTx/>
                <a:latin typeface="Segoe UI"/>
              </a:rPr>
              <a:t>Do NOT delete</a:t>
            </a:r>
            <a:r>
              <a:rPr b="1" lang="ru-RU" sz="1800" spc="-1" strike="noStrike">
                <a:solidFill>
                  <a:srgbClr val="ff0000"/>
                </a:solidFill>
                <a:latin typeface="Segoe UI"/>
              </a:rPr>
              <a:t>. </a:t>
            </a:r>
            <a:endParaRPr b="0" lang="ru-RU" sz="1800" spc="-1" strike="noStrike">
              <a:latin typeface="Arial"/>
            </a:endParaRPr>
          </a:p>
          <a:p>
            <a:pPr algn="ctr">
              <a:lnSpc>
                <a:spcPct val="100000"/>
              </a:lnSpc>
            </a:pPr>
            <a:r>
              <a:rPr b="1" lang="ru-RU" sz="1800" spc="-1" strike="noStrike">
                <a:solidFill>
                  <a:srgbClr val="ff0000"/>
                </a:solidFill>
                <a:latin typeface="Segoe UI"/>
              </a:rPr>
              <a:t>Please expand notes window at bottom of slide and read. </a:t>
            </a:r>
            <a:br/>
            <a:r>
              <a:rPr b="1" lang="ru-RU" sz="1800" spc="-1" strike="noStrike">
                <a:solidFill>
                  <a:srgbClr val="ff0000"/>
                </a:solidFill>
                <a:latin typeface="Segoe UI"/>
              </a:rPr>
              <a:t>Then Delete this text box.</a:t>
            </a:r>
            <a:endParaRPr b="0" lang="ru-RU"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88"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Related Content</a:t>
            </a:r>
            <a:endParaRPr b="0" lang="en-US" sz="5400" spc="-1" strike="noStrike">
              <a:solidFill>
                <a:srgbClr val="ffffff"/>
              </a:solidFill>
              <a:latin typeface="Segoe UI"/>
            </a:endParaRPr>
          </a:p>
        </p:txBody>
      </p:sp>
      <p:sp>
        <p:nvSpPr>
          <p:cNvPr id="1489" name="TextShape 2"/>
          <p:cNvSpPr txBox="1"/>
          <p:nvPr/>
        </p:nvSpPr>
        <p:spPr>
          <a:xfrm>
            <a:off x="274680" y="1212840"/>
            <a:ext cx="11889360" cy="2058840"/>
          </a:xfrm>
          <a:prstGeom prst="rect">
            <a:avLst/>
          </a:prstGeom>
          <a:noFill/>
          <a:ln>
            <a:noFill/>
          </a:ln>
        </p:spPr>
        <p:txBody>
          <a:bodyPr lIns="146160" rIns="146160" tIns="91440" bIns="91440">
            <a:noAutofit/>
          </a:bodyPr>
          <a:p>
            <a:pPr>
              <a:lnSpc>
                <a:spcPct val="90000"/>
              </a:lnSpc>
              <a:spcBef>
                <a:spcPts val="799"/>
              </a:spcBef>
            </a:pPr>
            <a:r>
              <a:rPr b="0" lang="en-US" sz="4000" spc="-1" strike="noStrike">
                <a:solidFill>
                  <a:srgbClr val="ffffff"/>
                </a:solidFill>
                <a:latin typeface="Segoe UI Light"/>
              </a:rPr>
              <a:t>Breakout Sessions/Chalk Talks</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Codes and Titles</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Instructor-led Labs</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Codes and Titles</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Hands-on Labs</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Hands-on Lab Codes and Titles</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TechReady Talks</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Session Codes and Titles</a:t>
            </a:r>
            <a:endParaRPr b="0" lang="en-US" sz="2000" spc="-1" strike="noStrike">
              <a:solidFill>
                <a:srgbClr val="ffffff"/>
              </a:solidFill>
              <a:latin typeface="Segoe UI Light"/>
            </a:endParaRPr>
          </a:p>
          <a:p>
            <a:pPr>
              <a:lnSpc>
                <a:spcPct val="90000"/>
              </a:lnSpc>
              <a:spcBef>
                <a:spcPts val="799"/>
              </a:spcBef>
            </a:pPr>
            <a:r>
              <a:rPr b="0" lang="en-US" sz="4000" spc="-1" strike="noStrike">
                <a:solidFill>
                  <a:srgbClr val="ffffff"/>
                </a:solidFill>
                <a:latin typeface="Segoe UI Light"/>
              </a:rPr>
              <a:t>Competitive Content</a:t>
            </a:r>
            <a:endParaRPr b="0" lang="en-US" sz="4000" spc="-1" strike="noStrike">
              <a:solidFill>
                <a:srgbClr val="ffffff"/>
              </a:solidFill>
              <a:latin typeface="Segoe UI Light"/>
            </a:endParaRPr>
          </a:p>
          <a:p>
            <a:pPr marL="28440">
              <a:lnSpc>
                <a:spcPct val="90000"/>
              </a:lnSpc>
              <a:spcBef>
                <a:spcPts val="400"/>
              </a:spcBef>
            </a:pPr>
            <a:r>
              <a:rPr b="0" lang="en-US" sz="2000" spc="-1" strike="noStrike">
                <a:solidFill>
                  <a:srgbClr val="ffffff"/>
                </a:solidFill>
                <a:latin typeface="Segoe UI"/>
              </a:rPr>
              <a:t>Competitive Content related to your topic area (Session Codes and Titles)</a:t>
            </a:r>
            <a:endParaRPr b="0" lang="en-US" sz="2000" spc="-1" strike="noStrike">
              <a:solidFill>
                <a:srgbClr val="ffffff"/>
              </a:solidFill>
              <a:latin typeface="Segoe UI Light"/>
            </a:endParaRPr>
          </a:p>
        </p:txBody>
      </p:sp>
      <p:sp>
        <p:nvSpPr>
          <p:cNvPr id="1490" name="CustomShape 3"/>
          <p:cNvSpPr/>
          <p:nvPr/>
        </p:nvSpPr>
        <p:spPr>
          <a:xfrm rot="850200">
            <a:off x="1816200" y="3029040"/>
            <a:ext cx="9325800" cy="626760"/>
          </a:xfrm>
          <a:prstGeom prst="rect">
            <a:avLst/>
          </a:prstGeom>
          <a:solidFill>
            <a:schemeClr val="tx1"/>
          </a:solidFill>
          <a:ln w="9360">
            <a:noFill/>
          </a:ln>
        </p:spPr>
        <p:style>
          <a:lnRef idx="0"/>
          <a:fillRef idx="0"/>
          <a:effectRef idx="0"/>
          <a:fontRef idx="minor"/>
        </p:style>
        <p:txBody>
          <a:bodyPr lIns="77760" rIns="77760" tIns="38880" bIns="38880">
            <a:spAutoFit/>
          </a:bodyPr>
          <a:p>
            <a:pPr algn="ctr">
              <a:lnSpc>
                <a:spcPct val="100000"/>
              </a:lnSpc>
            </a:pPr>
            <a:r>
              <a:rPr b="1" lang="ru-RU" sz="1800" spc="-1" strike="noStrike">
                <a:solidFill>
                  <a:srgbClr val="ff0000"/>
                </a:solidFill>
                <a:latin typeface="Segoe UI"/>
              </a:rPr>
              <a:t>Please expand notes window at bottom of slide and read. </a:t>
            </a:r>
            <a:br/>
            <a:r>
              <a:rPr b="1" lang="ru-RU" sz="1800" spc="-1" strike="noStrike">
                <a:solidFill>
                  <a:srgbClr val="ff0000"/>
                </a:solidFill>
                <a:latin typeface="Segoe UI"/>
              </a:rPr>
              <a:t>Then Delete this text box.</a:t>
            </a:r>
            <a:endParaRPr b="0" lang="ru-RU" sz="18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3"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Microsoft Test Tasks (&amp; the Agenda)</a:t>
            </a:r>
            <a:endParaRPr b="0" lang="en-US" sz="5400" spc="-1" strike="noStrike">
              <a:solidFill>
                <a:srgbClr val="ffffff"/>
              </a:solidFill>
              <a:latin typeface="Segoe UI"/>
            </a:endParaRPr>
          </a:p>
        </p:txBody>
      </p:sp>
      <p:sp>
        <p:nvSpPr>
          <p:cNvPr id="834" name="CustomShape 2"/>
          <p:cNvSpPr/>
          <p:nvPr/>
        </p:nvSpPr>
        <p:spPr>
          <a:xfrm>
            <a:off x="7056360" y="1712880"/>
            <a:ext cx="4800240" cy="11221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0" rIns="0" tIns="46800" bIns="46800" anchor="ctr">
            <a:noAutofit/>
          </a:bodyPr>
          <a:p>
            <a:pPr algn="ctr">
              <a:lnSpc>
                <a:spcPct val="100000"/>
              </a:lnSpc>
            </a:pPr>
            <a:r>
              <a:rPr b="0" lang="ru-RU" sz="3200" spc="-1" strike="noStrike">
                <a:solidFill>
                  <a:srgbClr val="ffffff"/>
                </a:solidFill>
                <a:latin typeface="Segoe UI"/>
              </a:rPr>
              <a:t>Visual Studio</a:t>
            </a:r>
            <a:endParaRPr b="0" lang="ru-RU" sz="3200" spc="-1" strike="noStrike">
              <a:latin typeface="Arial"/>
            </a:endParaRPr>
          </a:p>
        </p:txBody>
      </p:sp>
      <p:sp>
        <p:nvSpPr>
          <p:cNvPr id="835" name="CustomShape 3"/>
          <p:cNvSpPr/>
          <p:nvPr/>
        </p:nvSpPr>
        <p:spPr>
          <a:xfrm>
            <a:off x="7056360" y="5326200"/>
            <a:ext cx="4800240" cy="11221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0" rIns="0" tIns="46800" bIns="46800" anchor="ctr">
            <a:noAutofit/>
          </a:bodyPr>
          <a:p>
            <a:pPr algn="ctr">
              <a:lnSpc>
                <a:spcPct val="100000"/>
              </a:lnSpc>
            </a:pPr>
            <a:r>
              <a:rPr b="0" lang="ru-RU" sz="3200" spc="-1" strike="noStrike">
                <a:solidFill>
                  <a:srgbClr val="ffffff"/>
                </a:solidFill>
                <a:latin typeface="Segoe UI"/>
              </a:rPr>
              <a:t>Load Test</a:t>
            </a:r>
            <a:endParaRPr b="0" lang="ru-RU" sz="3200" spc="-1" strike="noStrike">
              <a:latin typeface="Arial"/>
            </a:endParaRPr>
          </a:p>
        </p:txBody>
      </p:sp>
      <p:sp>
        <p:nvSpPr>
          <p:cNvPr id="836" name="CustomShape 4"/>
          <p:cNvSpPr/>
          <p:nvPr/>
        </p:nvSpPr>
        <p:spPr>
          <a:xfrm>
            <a:off x="7056360" y="3519720"/>
            <a:ext cx="4800240" cy="1122120"/>
          </a:xfrm>
          <a:prstGeom prst="roundRect">
            <a:avLst>
              <a:gd name="adj" fmla="val 16667"/>
            </a:avLst>
          </a:prstGeom>
          <a:solidFill>
            <a:srgbClr val="5104a7"/>
          </a:solidFill>
          <a:ln>
            <a:noFill/>
          </a:ln>
          <a:effectLst>
            <a:outerShdw algn="ctr" blurRad="44450" dir="5400000" dist="14040" rotWithShape="0">
              <a:srgbClr val="000000">
                <a:alpha val="45000"/>
              </a:srgbClr>
            </a:outerShdw>
          </a:effectLst>
        </p:spPr>
        <p:style>
          <a:lnRef idx="0">
            <a:schemeClr val="accent5"/>
          </a:lnRef>
          <a:fillRef idx="3">
            <a:schemeClr val="accent5"/>
          </a:fillRef>
          <a:effectRef idx="3">
            <a:schemeClr val="accent5"/>
          </a:effectRef>
          <a:fontRef idx="minor"/>
        </p:style>
        <p:txBody>
          <a:bodyPr lIns="0" rIns="0" tIns="46800" bIns="46800" anchor="ctr">
            <a:noAutofit/>
          </a:bodyPr>
          <a:p>
            <a:pPr algn="ctr">
              <a:lnSpc>
                <a:spcPct val="100000"/>
              </a:lnSpc>
            </a:pPr>
            <a:r>
              <a:rPr b="0" lang="ru-RU" sz="3200" spc="-1" strike="noStrike">
                <a:solidFill>
                  <a:srgbClr val="ffffff"/>
                </a:solidFill>
                <a:latin typeface="Segoe UI"/>
              </a:rPr>
              <a:t>Run Functional Test</a:t>
            </a:r>
            <a:endParaRPr b="0" lang="ru-RU" sz="3200" spc="-1" strike="noStrike">
              <a:latin typeface="Arial"/>
            </a:endParaRPr>
          </a:p>
        </p:txBody>
      </p:sp>
      <p:pic>
        <p:nvPicPr>
          <p:cNvPr id="837" name="Picture 4" descr=""/>
          <p:cNvPicPr/>
          <p:nvPr/>
        </p:nvPicPr>
        <p:blipFill>
          <a:blip r:embed="rId1"/>
          <a:stretch/>
        </p:blipFill>
        <p:spPr>
          <a:xfrm>
            <a:off x="-720" y="1267920"/>
            <a:ext cx="6305040" cy="57240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1" name="TextShape 1"/>
          <p:cNvSpPr txBox="1"/>
          <p:nvPr/>
        </p:nvSpPr>
        <p:spPr>
          <a:xfrm>
            <a:off x="274680" y="1737360"/>
            <a:ext cx="11886840" cy="4049640"/>
          </a:xfrm>
          <a:prstGeom prst="rect">
            <a:avLst/>
          </a:prstGeom>
          <a:noFill/>
          <a:ln>
            <a:noFill/>
          </a:ln>
        </p:spPr>
        <p:txBody>
          <a:bodyPr lIns="182880" rIns="182880" tIns="146160" bIns="146160">
            <a:noAutofit/>
          </a:bodyPr>
          <a:p>
            <a:pPr>
              <a:lnSpc>
                <a:spcPct val="90000"/>
              </a:lnSpc>
              <a:spcBef>
                <a:spcPts val="1225"/>
              </a:spcBef>
            </a:pPr>
            <a:r>
              <a:rPr b="0" lang="en-US" sz="4000" spc="-1" strike="noStrike">
                <a:solidFill>
                  <a:srgbClr val="ffffff"/>
                </a:solidFill>
                <a:latin typeface="Segoe UI Light"/>
              </a:rPr>
              <a:t>Multiple ways to access Online Evaluation Forms:</a:t>
            </a:r>
            <a:endParaRPr b="0" lang="en-US" sz="4000" spc="-1" strike="noStrike">
              <a:solidFill>
                <a:srgbClr val="ffffff"/>
              </a:solidFill>
              <a:latin typeface="Segoe UI Light"/>
            </a:endParaRPr>
          </a:p>
          <a:p>
            <a:pPr marL="457200" indent="-456840">
              <a:lnSpc>
                <a:spcPct val="90000"/>
              </a:lnSpc>
              <a:spcBef>
                <a:spcPts val="479"/>
              </a:spcBef>
              <a:buClr>
                <a:srgbClr val="ffffff"/>
              </a:buClr>
              <a:buSzPct val="90000"/>
              <a:buFont typeface="Segoe UI Light"/>
              <a:buAutoNum type="arabicPeriod"/>
            </a:pPr>
            <a:r>
              <a:rPr b="0" lang="en-US" sz="2400" spc="-1" strike="noStrike">
                <a:solidFill>
                  <a:srgbClr val="ffffff"/>
                </a:solidFill>
                <a:latin typeface="Segoe UI"/>
              </a:rPr>
              <a:t>CommNet stations located throughout conference venues</a:t>
            </a:r>
            <a:endParaRPr b="0" lang="en-US" sz="2400" spc="-1" strike="noStrike">
              <a:solidFill>
                <a:srgbClr val="ffffff"/>
              </a:solidFill>
              <a:latin typeface="Segoe UI Light"/>
            </a:endParaRPr>
          </a:p>
          <a:p>
            <a:pPr marL="457200" indent="-456840">
              <a:lnSpc>
                <a:spcPct val="90000"/>
              </a:lnSpc>
              <a:spcBef>
                <a:spcPts val="479"/>
              </a:spcBef>
              <a:buClr>
                <a:srgbClr val="ffffff"/>
              </a:buClr>
              <a:buSzPct val="90000"/>
              <a:buFont typeface="Segoe UI Light"/>
              <a:buAutoNum type="arabicPeriod"/>
            </a:pPr>
            <a:r>
              <a:rPr b="0" lang="en-US" sz="2400" spc="-1" strike="noStrike">
                <a:solidFill>
                  <a:srgbClr val="ffffff"/>
                </a:solidFill>
                <a:latin typeface="Segoe UI"/>
              </a:rPr>
              <a:t>Via both TechReady Windows Phone and Windows 10 Event Apps</a:t>
            </a:r>
            <a:endParaRPr b="0" lang="en-US" sz="2400" spc="-1" strike="noStrike">
              <a:solidFill>
                <a:srgbClr val="ffffff"/>
              </a:solidFill>
              <a:latin typeface="Segoe UI Light"/>
            </a:endParaRPr>
          </a:p>
          <a:p>
            <a:pPr marL="457200" indent="-456840">
              <a:lnSpc>
                <a:spcPct val="90000"/>
              </a:lnSpc>
              <a:spcBef>
                <a:spcPts val="479"/>
              </a:spcBef>
              <a:buClr>
                <a:srgbClr val="ffffff"/>
              </a:buClr>
              <a:buSzPct val="90000"/>
              <a:buFont typeface="Segoe UI Light"/>
              <a:buAutoNum type="arabicPeriod"/>
            </a:pPr>
            <a:r>
              <a:rPr b="0" lang="en-US" sz="2400" spc="-1" strike="noStrike">
                <a:solidFill>
                  <a:srgbClr val="ffffff"/>
                </a:solidFill>
                <a:latin typeface="Segoe UI"/>
              </a:rPr>
              <a:t>Via traditional TechReady Schedule Builder Windows Phone 8.x Application</a:t>
            </a:r>
            <a:endParaRPr b="0" lang="en-US" sz="2400" spc="-1" strike="noStrike">
              <a:solidFill>
                <a:srgbClr val="ffffff"/>
              </a:solidFill>
              <a:latin typeface="Segoe UI Light"/>
            </a:endParaRPr>
          </a:p>
          <a:p>
            <a:pPr marL="457200" indent="-456840">
              <a:lnSpc>
                <a:spcPct val="90000"/>
              </a:lnSpc>
              <a:spcBef>
                <a:spcPts val="479"/>
              </a:spcBef>
              <a:buClr>
                <a:srgbClr val="ffffff"/>
              </a:buClr>
              <a:buSzPct val="90000"/>
              <a:buFont typeface="Segoe UI Light"/>
              <a:buAutoNum type="arabicPeriod"/>
            </a:pPr>
            <a:r>
              <a:rPr b="0" lang="en-US" sz="2400" spc="-1" strike="noStrike">
                <a:solidFill>
                  <a:srgbClr val="ffffff"/>
                </a:solidFill>
                <a:latin typeface="Segoe UI"/>
              </a:rPr>
              <a:t>Via BYOD browser from any wired or wireless internet connection to </a:t>
            </a:r>
            <a:r>
              <a:rPr b="0" lang="en-US" sz="2400" spc="-1" strike="noStrike" u="sng">
                <a:solidFill>
                  <a:srgbClr val="002050"/>
                </a:solidFill>
                <a:uFillTx/>
                <a:latin typeface="Segoe UI"/>
                <a:hlinkClick r:id="rId1"/>
              </a:rPr>
              <a:t>https://</a:t>
            </a:r>
            <a:r>
              <a:rPr b="0" lang="en-US" sz="2400" spc="-1" strike="noStrike" u="sng">
                <a:solidFill>
                  <a:srgbClr val="002050"/>
                </a:solidFill>
                <a:uFillTx/>
                <a:latin typeface="Segoe UI"/>
                <a:hlinkClick r:id="rId2"/>
              </a:rPr>
              <a:t>www.MyTechReady.com</a:t>
            </a:r>
            <a:endParaRPr b="0" lang="en-US" sz="2400" spc="-1" strike="noStrike">
              <a:solidFill>
                <a:srgbClr val="ffffff"/>
              </a:solidFill>
              <a:latin typeface="Segoe UI Light"/>
            </a:endParaRPr>
          </a:p>
          <a:p>
            <a:pPr>
              <a:lnSpc>
                <a:spcPct val="90000"/>
              </a:lnSpc>
              <a:spcBef>
                <a:spcPts val="490"/>
              </a:spcBef>
            </a:pPr>
            <a:endParaRPr b="0" lang="en-US" sz="2400" spc="-1" strike="noStrike">
              <a:solidFill>
                <a:srgbClr val="ffffff"/>
              </a:solidFill>
              <a:latin typeface="Segoe UI Light"/>
            </a:endParaRPr>
          </a:p>
          <a:p>
            <a:pPr>
              <a:lnSpc>
                <a:spcPct val="90000"/>
              </a:lnSpc>
              <a:spcBef>
                <a:spcPts val="490"/>
              </a:spcBef>
            </a:pPr>
            <a:r>
              <a:rPr b="0" lang="en-US" sz="2450" spc="-1" strike="noStrike">
                <a:solidFill>
                  <a:srgbClr val="ffffff"/>
                </a:solidFill>
                <a:latin typeface="Segoe UI"/>
              </a:rPr>
              <a:t>For more information, please refer to CommNet</a:t>
            </a:r>
            <a:endParaRPr b="0" lang="en-US" sz="2450" spc="-1" strike="noStrike">
              <a:solidFill>
                <a:srgbClr val="ffffff"/>
              </a:solidFill>
              <a:latin typeface="Segoe UI Light"/>
            </a:endParaRPr>
          </a:p>
          <a:p>
            <a:pPr>
              <a:lnSpc>
                <a:spcPct val="90000"/>
              </a:lnSpc>
              <a:spcBef>
                <a:spcPts val="490"/>
              </a:spcBef>
            </a:pPr>
            <a:endParaRPr b="0" lang="en-US" sz="2450" spc="-1" strike="noStrike">
              <a:solidFill>
                <a:srgbClr val="ffffff"/>
              </a:solidFill>
              <a:latin typeface="Segoe UI Light"/>
            </a:endParaRPr>
          </a:p>
        </p:txBody>
      </p:sp>
      <p:sp>
        <p:nvSpPr>
          <p:cNvPr id="1492" name="TextShape 2"/>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Please Complete An Evaluation Form</a:t>
            </a:r>
            <a:br/>
            <a:r>
              <a:rPr b="0" lang="en-US" sz="3670" spc="-103" strike="noStrike">
                <a:solidFill>
                  <a:srgbClr val="ffffff"/>
                </a:solidFill>
                <a:latin typeface="Segoe UI Light"/>
              </a:rPr>
              <a:t>Your input is important!</a:t>
            </a:r>
            <a:endParaRPr b="0" lang="en-US" sz="3670" spc="-1" strike="noStrike">
              <a:solidFill>
                <a:srgbClr val="ffffff"/>
              </a:solidFill>
              <a:latin typeface="Segoe UI"/>
            </a:endParaRPr>
          </a:p>
        </p:txBody>
      </p:sp>
      <p:sp>
        <p:nvSpPr>
          <p:cNvPr id="1493" name="CustomShape 3"/>
          <p:cNvSpPr/>
          <p:nvPr/>
        </p:nvSpPr>
        <p:spPr>
          <a:xfrm rot="850200">
            <a:off x="1272600" y="2797560"/>
            <a:ext cx="9325800" cy="626760"/>
          </a:xfrm>
          <a:prstGeom prst="rect">
            <a:avLst/>
          </a:prstGeom>
          <a:solidFill>
            <a:schemeClr val="tx1"/>
          </a:solidFill>
          <a:ln w="9360">
            <a:noFill/>
          </a:ln>
        </p:spPr>
        <p:style>
          <a:lnRef idx="0"/>
          <a:fillRef idx="0"/>
          <a:effectRef idx="0"/>
          <a:fontRef idx="minor"/>
        </p:style>
        <p:txBody>
          <a:bodyPr lIns="77760" rIns="77760" tIns="38880" bIns="38880">
            <a:spAutoFit/>
          </a:bodyPr>
          <a:p>
            <a:pPr algn="ctr">
              <a:lnSpc>
                <a:spcPct val="100000"/>
              </a:lnSpc>
            </a:pPr>
            <a:r>
              <a:rPr b="1" lang="ru-RU" sz="1800" spc="-1" strike="noStrike">
                <a:solidFill>
                  <a:srgbClr val="ff0000"/>
                </a:solidFill>
                <a:latin typeface="Segoe UI"/>
              </a:rPr>
              <a:t>Please expand notes window at bottom of slide and read. </a:t>
            </a:r>
            <a:br/>
            <a:r>
              <a:rPr b="1" lang="ru-RU" sz="1800" spc="-1" strike="noStrike">
                <a:solidFill>
                  <a:srgbClr val="ff0000"/>
                </a:solidFill>
                <a:latin typeface="Segoe UI"/>
              </a:rPr>
              <a:t>Then Delete this text box.</a:t>
            </a:r>
            <a:endParaRPr b="0" lang="ru-RU" sz="1800" spc="-1" strike="noStrike">
              <a:latin typeface="Arial"/>
            </a:endParaRPr>
          </a:p>
        </p:txBody>
      </p:sp>
      <p:sp>
        <p:nvSpPr>
          <p:cNvPr id="1494" name="CustomShape 4"/>
          <p:cNvSpPr/>
          <p:nvPr/>
        </p:nvSpPr>
        <p:spPr>
          <a:xfrm>
            <a:off x="7275600" y="5322240"/>
            <a:ext cx="2473200" cy="929520"/>
          </a:xfrm>
          <a:custGeom>
            <a:avLst/>
            <a:gdLst/>
            <a:ahLst/>
            <a:rect l="l" t="t" r="r" b="b"/>
            <a:pathLst>
              <a:path w="1490" h="560">
                <a:moveTo>
                  <a:pt x="1490" y="274"/>
                </a:moveTo>
                <a:lnTo>
                  <a:pt x="1122" y="0"/>
                </a:lnTo>
                <a:lnTo>
                  <a:pt x="1145" y="128"/>
                </a:lnTo>
                <a:lnTo>
                  <a:pt x="0" y="128"/>
                </a:lnTo>
                <a:lnTo>
                  <a:pt x="0" y="417"/>
                </a:lnTo>
                <a:lnTo>
                  <a:pt x="1145" y="417"/>
                </a:lnTo>
                <a:lnTo>
                  <a:pt x="1122" y="560"/>
                </a:lnTo>
                <a:lnTo>
                  <a:pt x="1490" y="274"/>
                </a:lnTo>
                <a:close/>
              </a:path>
            </a:pathLst>
          </a:custGeom>
          <a:solidFill>
            <a:srgbClr val="c43500"/>
          </a:solidFill>
          <a:ln>
            <a:noFill/>
          </a:ln>
          <a:effectLst>
            <a:outerShdw algn="ctr" blurRad="44450" dir="5400000" dist="14040" rotWithShape="0">
              <a:srgbClr val="000000">
                <a:alpha val="45000"/>
              </a:srgbClr>
            </a:outerShdw>
          </a:effectLst>
        </p:spPr>
        <p:style>
          <a:lnRef idx="0">
            <a:schemeClr val="accent1"/>
          </a:lnRef>
          <a:fillRef idx="3">
            <a:schemeClr val="accent1"/>
          </a:fillRef>
          <a:effectRef idx="3">
            <a:schemeClr val="accent1"/>
          </a:effectRef>
          <a:fontRef idx="minor"/>
        </p:style>
        <p:txBody>
          <a:bodyPr lIns="186480" rIns="90000" tIns="45000" bIns="45000" anchor="ctr">
            <a:noAutofit/>
          </a:bodyPr>
          <a:p>
            <a:pPr>
              <a:lnSpc>
                <a:spcPct val="90000"/>
              </a:lnSpc>
            </a:pPr>
            <a:r>
              <a:rPr b="0" lang="ru-RU" sz="1629" spc="-1" strike="noStrike">
                <a:solidFill>
                  <a:srgbClr val="ffffff"/>
                </a:solidFill>
                <a:latin typeface="Segoe UI"/>
              </a:rPr>
              <a:t>Speaker – Click Here</a:t>
            </a:r>
            <a:br/>
            <a:r>
              <a:rPr b="0" lang="ru-RU" sz="1629" spc="-1" strike="noStrike">
                <a:solidFill>
                  <a:srgbClr val="ffffff"/>
                </a:solidFill>
                <a:latin typeface="Segoe UI"/>
              </a:rPr>
              <a:t>to Launch Video</a:t>
            </a:r>
            <a:endParaRPr b="0" lang="ru-RU" sz="1629" spc="-1" strike="noStrike">
              <a:latin typeface="Arial"/>
            </a:endParaRPr>
          </a:p>
        </p:txBody>
      </p:sp>
      <p:pic>
        <p:nvPicPr>
          <p:cNvPr id="1495" name="Picture 4" descr=""/>
          <p:cNvPicPr/>
          <p:nvPr/>
        </p:nvPicPr>
        <p:blipFill>
          <a:blip r:embed="rId3">
            <a:lum bright="100000"/>
          </a:blip>
          <a:stretch/>
        </p:blipFill>
        <p:spPr>
          <a:xfrm>
            <a:off x="9832320" y="5181480"/>
            <a:ext cx="1845000" cy="1203120"/>
          </a:xfrm>
          <a:prstGeom prst="rect">
            <a:avLst/>
          </a:prstGeom>
          <a:ln>
            <a:noFill/>
          </a:ln>
        </p:spPr>
      </p:pic>
    </p:spTree>
  </p:cSld>
  <mc:AlternateContent>
    <mc:Choice Requires="p14">
      <p:transition spd="med" p14:dur="700">
        <p:fade/>
      </p:transition>
    </mc:Choice>
    <mc:Fallback>
      <p:transition spd="med">
        <p:fade/>
      </p:transition>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6" name="CustomShape 1"/>
          <p:cNvSpPr/>
          <p:nvPr/>
        </p:nvSpPr>
        <p:spPr>
          <a:xfrm>
            <a:off x="0" y="4096800"/>
            <a:ext cx="12436200" cy="1554120"/>
          </a:xfrm>
          <a:prstGeom prst="rect">
            <a:avLst/>
          </a:prstGeom>
          <a:solidFill>
            <a:schemeClr val="accent6"/>
          </a:solidFill>
          <a:ln w="3240">
            <a:noFill/>
          </a:ln>
        </p:spPr>
        <p:style>
          <a:lnRef idx="2">
            <a:schemeClr val="accent1">
              <a:shade val="50000"/>
            </a:schemeClr>
          </a:lnRef>
          <a:fillRef idx="1">
            <a:schemeClr val="accent1"/>
          </a:fillRef>
          <a:effectRef idx="0">
            <a:schemeClr val="accent1"/>
          </a:effectRef>
          <a:fontRef idx="minor"/>
        </p:style>
        <p:txBody>
          <a:bodyPr lIns="2743200" rIns="914400" tIns="46800" bIns="46800" anchor="ctr">
            <a:noAutofit/>
          </a:bodyPr>
          <a:p>
            <a:pPr>
              <a:lnSpc>
                <a:spcPct val="100000"/>
              </a:lnSpc>
            </a:pPr>
            <a:r>
              <a:rPr b="0" lang="ru-RU" sz="3200" spc="-1" strike="noStrike">
                <a:solidFill>
                  <a:srgbClr val="ffffff"/>
                </a:solidFill>
                <a:latin typeface="Segoe UI Light"/>
              </a:rPr>
              <a:t>If you have questions please proceed to the </a:t>
            </a:r>
            <a:br/>
            <a:r>
              <a:rPr b="0" lang="ru-RU" sz="3200" spc="-1" strike="noStrike">
                <a:solidFill>
                  <a:srgbClr val="ffffff"/>
                </a:solidFill>
                <a:latin typeface="Segoe UI"/>
              </a:rPr>
              <a:t>Q&amp;A MICROPHONE </a:t>
            </a:r>
            <a:r>
              <a:rPr b="0" lang="ru-RU" sz="3200" spc="-1" strike="noStrike">
                <a:solidFill>
                  <a:srgbClr val="ffffff"/>
                </a:solidFill>
                <a:latin typeface="Segoe UI Light"/>
              </a:rPr>
              <a:t>located in your session room.</a:t>
            </a:r>
            <a:endParaRPr b="0" lang="ru-RU" sz="3200" spc="-1" strike="noStrike">
              <a:latin typeface="Arial"/>
            </a:endParaRPr>
          </a:p>
        </p:txBody>
      </p:sp>
      <p:sp>
        <p:nvSpPr>
          <p:cNvPr id="1497" name="CustomShape 2"/>
          <p:cNvSpPr/>
          <p:nvPr/>
        </p:nvSpPr>
        <p:spPr>
          <a:xfrm>
            <a:off x="274680" y="3824640"/>
            <a:ext cx="2076120" cy="2076120"/>
          </a:xfrm>
          <a:prstGeom prst="ellipse">
            <a:avLst/>
          </a:prstGeom>
          <a:solidFill>
            <a:schemeClr val="tx1"/>
          </a:solidFill>
          <a:ln w="76320">
            <a:solidFill>
              <a:schemeClr val="accent6"/>
            </a:solidFill>
            <a:round/>
          </a:ln>
        </p:spPr>
        <p:style>
          <a:lnRef idx="2">
            <a:schemeClr val="accent1">
              <a:shade val="50000"/>
            </a:schemeClr>
          </a:lnRef>
          <a:fillRef idx="1">
            <a:schemeClr val="accent1"/>
          </a:fillRef>
          <a:effectRef idx="0">
            <a:schemeClr val="accent1"/>
          </a:effectRef>
          <a:fontRef idx="minor"/>
        </p:style>
      </p:sp>
      <p:sp>
        <p:nvSpPr>
          <p:cNvPr id="1498" name="CustomShape 3"/>
          <p:cNvSpPr/>
          <p:nvPr/>
        </p:nvSpPr>
        <p:spPr>
          <a:xfrm>
            <a:off x="907920" y="4204080"/>
            <a:ext cx="809280" cy="1317240"/>
          </a:xfrm>
          <a:custGeom>
            <a:avLst/>
            <a:gdLst/>
            <a:ahLst/>
            <a:rect l="l" t="t" r="r" b="b"/>
            <a:pathLst>
              <a:path w="213" h="348">
                <a:moveTo>
                  <a:pt x="106" y="224"/>
                </a:moveTo>
                <a:cubicBezTo>
                  <a:pt x="135" y="224"/>
                  <a:pt x="159" y="200"/>
                  <a:pt x="159" y="171"/>
                </a:cubicBezTo>
                <a:cubicBezTo>
                  <a:pt x="159" y="152"/>
                  <a:pt x="159" y="75"/>
                  <a:pt x="159" y="53"/>
                </a:cubicBezTo>
                <a:cubicBezTo>
                  <a:pt x="159" y="23"/>
                  <a:pt x="135" y="0"/>
                  <a:pt x="106" y="0"/>
                </a:cubicBezTo>
                <a:cubicBezTo>
                  <a:pt x="77" y="0"/>
                  <a:pt x="54" y="23"/>
                  <a:pt x="54" y="53"/>
                </a:cubicBezTo>
                <a:cubicBezTo>
                  <a:pt x="54" y="69"/>
                  <a:pt x="54" y="154"/>
                  <a:pt x="54" y="171"/>
                </a:cubicBezTo>
                <a:cubicBezTo>
                  <a:pt x="54" y="200"/>
                  <a:pt x="77" y="224"/>
                  <a:pt x="106" y="224"/>
                </a:cubicBezTo>
                <a:close/>
                <a:moveTo>
                  <a:pt x="78" y="53"/>
                </a:moveTo>
                <a:cubicBezTo>
                  <a:pt x="78" y="37"/>
                  <a:pt x="90" y="24"/>
                  <a:pt x="106" y="24"/>
                </a:cubicBezTo>
                <a:cubicBezTo>
                  <a:pt x="122" y="24"/>
                  <a:pt x="135" y="37"/>
                  <a:pt x="135" y="53"/>
                </a:cubicBezTo>
                <a:cubicBezTo>
                  <a:pt x="135" y="171"/>
                  <a:pt x="135" y="171"/>
                  <a:pt x="135" y="171"/>
                </a:cubicBezTo>
                <a:cubicBezTo>
                  <a:pt x="135" y="187"/>
                  <a:pt x="122" y="200"/>
                  <a:pt x="106" y="200"/>
                </a:cubicBezTo>
                <a:cubicBezTo>
                  <a:pt x="90" y="200"/>
                  <a:pt x="78" y="187"/>
                  <a:pt x="78" y="171"/>
                </a:cubicBezTo>
                <a:lnTo>
                  <a:pt x="78" y="53"/>
                </a:lnTo>
                <a:close/>
                <a:moveTo>
                  <a:pt x="213" y="137"/>
                </a:moveTo>
                <a:cubicBezTo>
                  <a:pt x="213" y="137"/>
                  <a:pt x="213" y="137"/>
                  <a:pt x="213" y="182"/>
                </a:cubicBezTo>
                <a:cubicBezTo>
                  <a:pt x="213" y="232"/>
                  <a:pt x="173" y="273"/>
                  <a:pt x="124" y="277"/>
                </a:cubicBezTo>
                <a:cubicBezTo>
                  <a:pt x="124" y="277"/>
                  <a:pt x="124" y="277"/>
                  <a:pt x="124" y="313"/>
                </a:cubicBezTo>
                <a:cubicBezTo>
                  <a:pt x="124" y="313"/>
                  <a:pt x="124" y="313"/>
                  <a:pt x="177" y="313"/>
                </a:cubicBezTo>
                <a:cubicBezTo>
                  <a:pt x="177" y="313"/>
                  <a:pt x="177" y="313"/>
                  <a:pt x="177" y="348"/>
                </a:cubicBezTo>
                <a:cubicBezTo>
                  <a:pt x="177" y="348"/>
                  <a:pt x="177" y="348"/>
                  <a:pt x="35" y="348"/>
                </a:cubicBezTo>
                <a:cubicBezTo>
                  <a:pt x="35" y="348"/>
                  <a:pt x="35" y="348"/>
                  <a:pt x="35" y="313"/>
                </a:cubicBezTo>
                <a:cubicBezTo>
                  <a:pt x="35" y="313"/>
                  <a:pt x="35" y="313"/>
                  <a:pt x="89" y="313"/>
                </a:cubicBezTo>
                <a:cubicBezTo>
                  <a:pt x="89" y="313"/>
                  <a:pt x="89" y="313"/>
                  <a:pt x="89" y="277"/>
                </a:cubicBezTo>
                <a:cubicBezTo>
                  <a:pt x="39" y="273"/>
                  <a:pt x="0" y="232"/>
                  <a:pt x="0" y="182"/>
                </a:cubicBezTo>
                <a:cubicBezTo>
                  <a:pt x="0" y="182"/>
                  <a:pt x="0" y="182"/>
                  <a:pt x="0" y="137"/>
                </a:cubicBezTo>
                <a:cubicBezTo>
                  <a:pt x="0" y="137"/>
                  <a:pt x="0" y="137"/>
                  <a:pt x="34" y="137"/>
                </a:cubicBezTo>
                <a:cubicBezTo>
                  <a:pt x="34" y="137"/>
                  <a:pt x="34" y="137"/>
                  <a:pt x="34" y="182"/>
                </a:cubicBezTo>
                <a:cubicBezTo>
                  <a:pt x="34" y="215"/>
                  <a:pt x="62" y="242"/>
                  <a:pt x="94" y="242"/>
                </a:cubicBezTo>
                <a:cubicBezTo>
                  <a:pt x="94" y="242"/>
                  <a:pt x="94" y="242"/>
                  <a:pt x="118" y="242"/>
                </a:cubicBezTo>
                <a:cubicBezTo>
                  <a:pt x="151" y="242"/>
                  <a:pt x="178" y="215"/>
                  <a:pt x="178" y="182"/>
                </a:cubicBezTo>
                <a:cubicBezTo>
                  <a:pt x="178" y="182"/>
                  <a:pt x="178" y="182"/>
                  <a:pt x="178" y="137"/>
                </a:cubicBezTo>
                <a:lnTo>
                  <a:pt x="213" y="137"/>
                </a:lnTo>
                <a:close/>
                <a:moveTo>
                  <a:pt x="103" y="67"/>
                </a:moveTo>
                <a:cubicBezTo>
                  <a:pt x="103" y="71"/>
                  <a:pt x="99" y="75"/>
                  <a:pt x="95" y="75"/>
                </a:cubicBezTo>
                <a:cubicBezTo>
                  <a:pt x="90" y="75"/>
                  <a:pt x="87" y="71"/>
                  <a:pt x="87" y="67"/>
                </a:cubicBezTo>
                <a:cubicBezTo>
                  <a:pt x="87" y="62"/>
                  <a:pt x="90" y="59"/>
                  <a:pt x="95" y="59"/>
                </a:cubicBezTo>
                <a:cubicBezTo>
                  <a:pt x="99" y="59"/>
                  <a:pt x="103" y="62"/>
                  <a:pt x="103" y="67"/>
                </a:cubicBezTo>
                <a:close/>
                <a:moveTo>
                  <a:pt x="103" y="90"/>
                </a:moveTo>
                <a:cubicBezTo>
                  <a:pt x="103" y="94"/>
                  <a:pt x="99" y="98"/>
                  <a:pt x="95" y="98"/>
                </a:cubicBezTo>
                <a:cubicBezTo>
                  <a:pt x="90" y="98"/>
                  <a:pt x="87" y="94"/>
                  <a:pt x="87" y="90"/>
                </a:cubicBezTo>
                <a:cubicBezTo>
                  <a:pt x="87" y="85"/>
                  <a:pt x="90" y="82"/>
                  <a:pt x="95" y="82"/>
                </a:cubicBezTo>
                <a:cubicBezTo>
                  <a:pt x="99" y="82"/>
                  <a:pt x="103" y="85"/>
                  <a:pt x="103" y="90"/>
                </a:cubicBezTo>
                <a:close/>
                <a:moveTo>
                  <a:pt x="126" y="67"/>
                </a:moveTo>
                <a:cubicBezTo>
                  <a:pt x="126" y="71"/>
                  <a:pt x="122" y="75"/>
                  <a:pt x="118" y="75"/>
                </a:cubicBezTo>
                <a:cubicBezTo>
                  <a:pt x="113" y="75"/>
                  <a:pt x="110" y="71"/>
                  <a:pt x="110" y="67"/>
                </a:cubicBezTo>
                <a:cubicBezTo>
                  <a:pt x="110" y="62"/>
                  <a:pt x="113" y="59"/>
                  <a:pt x="118" y="59"/>
                </a:cubicBezTo>
                <a:cubicBezTo>
                  <a:pt x="122" y="59"/>
                  <a:pt x="126" y="62"/>
                  <a:pt x="126" y="67"/>
                </a:cubicBezTo>
                <a:close/>
                <a:moveTo>
                  <a:pt x="126" y="90"/>
                </a:moveTo>
                <a:cubicBezTo>
                  <a:pt x="126" y="94"/>
                  <a:pt x="122" y="98"/>
                  <a:pt x="118" y="98"/>
                </a:cubicBezTo>
                <a:cubicBezTo>
                  <a:pt x="113" y="98"/>
                  <a:pt x="110" y="94"/>
                  <a:pt x="110" y="90"/>
                </a:cubicBezTo>
                <a:cubicBezTo>
                  <a:pt x="110" y="85"/>
                  <a:pt x="113" y="82"/>
                  <a:pt x="118" y="82"/>
                </a:cubicBezTo>
                <a:cubicBezTo>
                  <a:pt x="122" y="82"/>
                  <a:pt x="126" y="85"/>
                  <a:pt x="126" y="90"/>
                </a:cubicBezTo>
                <a:close/>
                <a:moveTo>
                  <a:pt x="103" y="112"/>
                </a:moveTo>
                <a:cubicBezTo>
                  <a:pt x="103" y="116"/>
                  <a:pt x="99" y="120"/>
                  <a:pt x="95" y="120"/>
                </a:cubicBezTo>
                <a:cubicBezTo>
                  <a:pt x="90" y="120"/>
                  <a:pt x="87" y="116"/>
                  <a:pt x="87" y="112"/>
                </a:cubicBezTo>
                <a:cubicBezTo>
                  <a:pt x="87" y="107"/>
                  <a:pt x="90" y="104"/>
                  <a:pt x="95" y="104"/>
                </a:cubicBezTo>
                <a:cubicBezTo>
                  <a:pt x="99" y="104"/>
                  <a:pt x="103" y="107"/>
                  <a:pt x="103" y="112"/>
                </a:cubicBezTo>
                <a:close/>
              </a:path>
            </a:pathLst>
          </a:custGeom>
          <a:solidFill>
            <a:schemeClr val="accent6"/>
          </a:solidFill>
          <a:ln>
            <a:noFill/>
          </a:ln>
        </p:spPr>
        <p:style>
          <a:lnRef idx="0"/>
          <a:fillRef idx="0"/>
          <a:effectRef idx="0"/>
          <a:fontRef idx="minor"/>
        </p:style>
      </p:sp>
      <p:sp>
        <p:nvSpPr>
          <p:cNvPr id="1499" name="CustomShape 4"/>
          <p:cNvSpPr/>
          <p:nvPr/>
        </p:nvSpPr>
        <p:spPr>
          <a:xfrm>
            <a:off x="274680" y="1364400"/>
            <a:ext cx="11886840" cy="1831680"/>
          </a:xfrm>
          <a:prstGeom prst="rect">
            <a:avLst/>
          </a:prstGeom>
          <a:noFill/>
          <a:ln>
            <a:noFill/>
          </a:ln>
        </p:spPr>
        <p:style>
          <a:lnRef idx="0"/>
          <a:fillRef idx="0"/>
          <a:effectRef idx="0"/>
          <a:fontRef idx="minor"/>
        </p:style>
        <p:txBody>
          <a:bodyPr lIns="90000" rIns="90000" tIns="45000" bIns="45000">
            <a:noAutofit/>
          </a:bodyPr>
          <a:p>
            <a:pPr>
              <a:lnSpc>
                <a:spcPct val="90000"/>
              </a:lnSpc>
            </a:pPr>
            <a:r>
              <a:rPr b="0" lang="ru-RU" sz="11500" spc="-103" strike="noStrike">
                <a:solidFill>
                  <a:srgbClr val="ffffff"/>
                </a:solidFill>
                <a:latin typeface="Segoe UI Light"/>
              </a:rPr>
              <a:t>Q&amp;A</a:t>
            </a:r>
            <a:endParaRPr b="0" lang="ru-RU" sz="11500" spc="-1" strike="noStrike">
              <a:latin typeface="Arial"/>
            </a:endParaRPr>
          </a:p>
        </p:txBody>
      </p:sp>
    </p:spTree>
  </p:cSld>
  <p:transition>
    <p:fade/>
  </p:transition>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00" name="Picture 5" descr=""/>
          <p:cNvPicPr/>
          <p:nvPr/>
        </p:nvPicPr>
        <p:blipFill>
          <a:blip r:embed="rId1"/>
          <a:stretch/>
        </p:blipFill>
        <p:spPr>
          <a:xfrm>
            <a:off x="459360" y="3144960"/>
            <a:ext cx="3288240" cy="704160"/>
          </a:xfrm>
          <a:prstGeom prst="rect">
            <a:avLst/>
          </a:prstGeom>
          <a:ln>
            <a:noFill/>
          </a:ln>
        </p:spPr>
      </p:pic>
      <p:sp>
        <p:nvSpPr>
          <p:cNvPr id="1501" name="CustomShape 1"/>
          <p:cNvSpPr/>
          <p:nvPr/>
        </p:nvSpPr>
        <p:spPr>
          <a:xfrm>
            <a:off x="272880" y="6078960"/>
            <a:ext cx="10973880" cy="612360"/>
          </a:xfrm>
          <a:prstGeom prst="rect">
            <a:avLst/>
          </a:prstGeom>
          <a:noFill/>
          <a:ln>
            <a:noFill/>
          </a:ln>
        </p:spPr>
        <p:style>
          <a:lnRef idx="0"/>
          <a:fillRef idx="0"/>
          <a:effectRef idx="0"/>
          <a:fontRef idx="minor"/>
        </p:style>
        <p:txBody>
          <a:bodyPr lIns="182880" rIns="182880" tIns="146160" bIns="146160">
            <a:spAutoFit/>
          </a:bodyPr>
          <a:p>
            <a:pPr>
              <a:lnSpc>
                <a:spcPct val="100000"/>
              </a:lnSpc>
            </a:pPr>
            <a:r>
              <a:rPr b="0" lang="ru-RU" sz="700" spc="-1" strike="noStrike">
                <a:solidFill>
                  <a:srgbClr val="ffffff"/>
                </a:solidFill>
                <a:latin typeface="Segoe UI"/>
              </a:rPr>
              <a:t>© 2016 Microsoft Corporation. All rights reserved. Microsoft, Windows, and other product names are or may be registered trademarks and/or trademarks in the U.S. and/or other countries.</a:t>
            </a:r>
            <a:endParaRPr b="0" lang="ru-RU" sz="700" spc="-1" strike="noStrike">
              <a:latin typeface="Arial"/>
            </a:endParaRPr>
          </a:p>
          <a:p>
            <a:pPr>
              <a:lnSpc>
                <a:spcPct val="100000"/>
              </a:lnSpc>
            </a:pPr>
            <a:r>
              <a:rPr b="0" lang="ru-RU" sz="700" spc="-1" strike="noStrike">
                <a:solidFill>
                  <a:srgbClr val="ffffff"/>
                </a:solidFill>
                <a:latin typeface="Segoe UI"/>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b="0" lang="ru-RU" sz="700" spc="-1" strike="noStrike">
              <a:latin typeface="Arial"/>
            </a:endParaRPr>
          </a:p>
        </p:txBody>
      </p:sp>
    </p:spTree>
  </p:cSld>
  <mc:AlternateContent>
    <mc:Choice Requires="p14">
      <p:transition spd="med" p14:dur="700">
        <p:fade/>
      </p:transition>
    </mc:Choice>
    <mc:Fallback>
      <p:transition spd="med">
        <p:fade/>
      </p:transition>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2" name="TextShape 1"/>
          <p:cNvSpPr txBox="1"/>
          <p:nvPr/>
        </p:nvSpPr>
        <p:spPr>
          <a:xfrm>
            <a:off x="274680" y="2125800"/>
            <a:ext cx="11886840" cy="1831680"/>
          </a:xfrm>
          <a:prstGeom prst="rect">
            <a:avLst/>
          </a:prstGeom>
          <a:noFill/>
          <a:ln>
            <a:noFill/>
          </a:ln>
        </p:spPr>
        <p:txBody>
          <a:bodyPr lIns="146160" rIns="146160" tIns="91440" bIns="91440">
            <a:noAutofit/>
          </a:bodyPr>
          <a:p>
            <a:pPr>
              <a:lnSpc>
                <a:spcPct val="90000"/>
              </a:lnSpc>
            </a:pPr>
            <a:r>
              <a:rPr b="0" lang="en-US" sz="8800" spc="-100" strike="noStrike">
                <a:solidFill>
                  <a:srgbClr val="505050"/>
                </a:solidFill>
                <a:latin typeface="Segoe UI Light"/>
              </a:rPr>
              <a:t>Special content </a:t>
            </a:r>
            <a:br/>
            <a:r>
              <a:rPr b="0" lang="en-US" sz="8800" spc="-100" strike="noStrike">
                <a:solidFill>
                  <a:srgbClr val="505050"/>
                </a:solidFill>
                <a:latin typeface="Segoe UI Light"/>
              </a:rPr>
              <a:t>slide layouts</a:t>
            </a:r>
            <a:endParaRPr b="0" lang="en-US" sz="8800" spc="-1" strike="noStrike">
              <a:solidFill>
                <a:srgbClr val="505050"/>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3" name="TextShape 1"/>
          <p:cNvSpPr txBox="1"/>
          <p:nvPr/>
        </p:nvSpPr>
        <p:spPr>
          <a:xfrm>
            <a:off x="274680" y="2125800"/>
            <a:ext cx="11886840" cy="1831680"/>
          </a:xfrm>
          <a:prstGeom prst="rect">
            <a:avLst/>
          </a:prstGeom>
          <a:noFill/>
          <a:ln>
            <a:noFill/>
          </a:ln>
        </p:spPr>
        <p:txBody>
          <a:bodyPr lIns="146160" rIns="146160" tIns="91440" bIns="91440">
            <a:noAutofit/>
          </a:bodyPr>
          <a:p>
            <a:pPr>
              <a:lnSpc>
                <a:spcPct val="90000"/>
              </a:lnSpc>
            </a:pPr>
            <a:r>
              <a:rPr b="0" lang="en-US" sz="8800" spc="-100" strike="noStrike">
                <a:solidFill>
                  <a:srgbClr val="ffffff"/>
                </a:solidFill>
                <a:latin typeface="Segoe UI Light"/>
              </a:rPr>
              <a:t>Section title</a:t>
            </a:r>
            <a:endParaRPr b="0" lang="en-US" sz="88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4" name="TextShape 1"/>
          <p:cNvSpPr txBox="1"/>
          <p:nvPr/>
        </p:nvSpPr>
        <p:spPr>
          <a:xfrm>
            <a:off x="274680" y="2125800"/>
            <a:ext cx="11886840" cy="1831680"/>
          </a:xfrm>
          <a:prstGeom prst="rect">
            <a:avLst/>
          </a:prstGeom>
          <a:noFill/>
          <a:ln>
            <a:noFill/>
          </a:ln>
        </p:spPr>
        <p:txBody>
          <a:bodyPr lIns="146160" rIns="146160" tIns="91440" bIns="91440">
            <a:noAutofit/>
          </a:bodyPr>
          <a:p>
            <a:pPr>
              <a:lnSpc>
                <a:spcPct val="90000"/>
              </a:lnSpc>
            </a:pPr>
            <a:r>
              <a:rPr b="0" lang="en-US" sz="8800" spc="-100" strike="noStrike">
                <a:solidFill>
                  <a:srgbClr val="ffffff"/>
                </a:solidFill>
                <a:latin typeface="Segoe UI Light"/>
              </a:rPr>
              <a:t>Section title</a:t>
            </a:r>
            <a:endParaRPr b="0" lang="en-US" sz="88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5" name="TextShape 1"/>
          <p:cNvSpPr txBox="1"/>
          <p:nvPr/>
        </p:nvSpPr>
        <p:spPr>
          <a:xfrm>
            <a:off x="274680" y="1209960"/>
            <a:ext cx="7313760" cy="3475080"/>
          </a:xfrm>
          <a:prstGeom prst="rect">
            <a:avLst/>
          </a:prstGeom>
          <a:noFill/>
          <a:ln>
            <a:noFill/>
          </a:ln>
        </p:spPr>
        <p:txBody>
          <a:bodyPr lIns="146160" rIns="146160" tIns="91440" bIns="91440">
            <a:noAutofit/>
          </a:bodyPr>
          <a:p>
            <a:pPr>
              <a:lnSpc>
                <a:spcPct val="90000"/>
              </a:lnSpc>
            </a:pPr>
            <a:r>
              <a:rPr b="0" lang="en-US" sz="7200" spc="-100" strike="noStrike">
                <a:solidFill>
                  <a:srgbClr val="ffffff"/>
                </a:solidFill>
                <a:latin typeface="Segoe UI Light"/>
              </a:rPr>
              <a:t>Demo</a:t>
            </a:r>
            <a:endParaRPr b="0" lang="en-US" sz="7200" spc="-1" strike="noStrike">
              <a:solidFill>
                <a:srgbClr val="ffffff"/>
              </a:solidFill>
              <a:latin typeface="Segoe UI"/>
            </a:endParaRPr>
          </a:p>
        </p:txBody>
      </p:sp>
      <p:sp>
        <p:nvSpPr>
          <p:cNvPr id="1506" name="TextShape 2"/>
          <p:cNvSpPr txBox="1"/>
          <p:nvPr/>
        </p:nvSpPr>
        <p:spPr>
          <a:xfrm>
            <a:off x="274680" y="4685400"/>
            <a:ext cx="7314840" cy="1829160"/>
          </a:xfrm>
          <a:prstGeom prst="rect">
            <a:avLst/>
          </a:prstGeom>
          <a:noFill/>
          <a:ln>
            <a:noFill/>
          </a:ln>
        </p:spPr>
        <p:txBody>
          <a:bodyPr lIns="182880" rIns="182880" tIns="146160" bIns="146160">
            <a:noAutofit/>
          </a:bodyPr>
          <a:p>
            <a:pPr>
              <a:lnSpc>
                <a:spcPct val="90000"/>
              </a:lnSpc>
            </a:pPr>
            <a:r>
              <a:rPr b="0" lang="en-US" sz="3600" spc="-1" strike="noStrike">
                <a:solidFill>
                  <a:srgbClr val="ffffff"/>
                </a:solidFill>
                <a:latin typeface="Segoe UI Light"/>
              </a:rPr>
              <a:t>Name</a:t>
            </a:r>
            <a:endParaRPr b="0" lang="en-US" sz="3600" spc="-1" strike="noStrike">
              <a:solidFill>
                <a:srgbClr val="ffffff"/>
              </a:solidFill>
              <a:latin typeface="Segoe UI Light"/>
            </a:endParaRPr>
          </a:p>
        </p:txBody>
      </p:sp>
    </p:spTree>
  </p:cSld>
  <mc:AlternateContent>
    <mc:Choice Requires="p14">
      <p:transition spd="med" p14:dur="700">
        <p:fade/>
      </p:transition>
    </mc:Choice>
    <mc:Fallback>
      <p:transition spd="med">
        <p:fade/>
      </p:transition>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7" name="TextShape 1"/>
          <p:cNvSpPr txBox="1"/>
          <p:nvPr/>
        </p:nvSpPr>
        <p:spPr>
          <a:xfrm>
            <a:off x="274680" y="1209960"/>
            <a:ext cx="9143640" cy="2751480"/>
          </a:xfrm>
          <a:prstGeom prst="rect">
            <a:avLst/>
          </a:prstGeom>
          <a:noFill/>
          <a:ln>
            <a:noFill/>
          </a:ln>
        </p:spPr>
        <p:txBody>
          <a:bodyPr lIns="146160" rIns="146160" tIns="91440" bIns="91440">
            <a:noAutofit/>
          </a:bodyPr>
          <a:p>
            <a:pPr>
              <a:lnSpc>
                <a:spcPct val="90000"/>
              </a:lnSpc>
            </a:pPr>
            <a:r>
              <a:rPr b="0" lang="en-US" sz="7200" spc="-100" strike="noStrike">
                <a:solidFill>
                  <a:srgbClr val="ffffff"/>
                </a:solidFill>
                <a:latin typeface="Segoe UI Light"/>
              </a:rPr>
              <a:t>Video</a:t>
            </a:r>
            <a:endParaRPr b="0" lang="en-US" sz="7200" spc="-1" strike="noStrike">
              <a:solidFill>
                <a:srgbClr val="ffffff"/>
              </a:solidFill>
              <a:latin typeface="Segoe UI"/>
            </a:endParaRPr>
          </a:p>
        </p:txBody>
      </p:sp>
    </p:spTree>
  </p:cSld>
  <mc:AlternateContent>
    <mc:Choice Requires="p14">
      <p:transition spd="med" p14:dur="700">
        <p:fade/>
      </p:transition>
    </mc:Choice>
    <mc:Fallback>
      <p:transition spd="med">
        <p:fade/>
      </p:transition>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8" name="TextShape 1"/>
          <p:cNvSpPr txBox="1"/>
          <p:nvPr/>
        </p:nvSpPr>
        <p:spPr>
          <a:xfrm>
            <a:off x="2113200" y="2125800"/>
            <a:ext cx="8219520" cy="1828440"/>
          </a:xfrm>
          <a:prstGeom prst="rect">
            <a:avLst/>
          </a:prstGeom>
          <a:noFill/>
          <a:ln>
            <a:noFill/>
          </a:ln>
        </p:spPr>
        <p:txBody>
          <a:bodyPr lIns="146160" rIns="146160" tIns="91440" bIns="91440">
            <a:noAutofit/>
          </a:bodyPr>
          <a:p>
            <a:pPr>
              <a:lnSpc>
                <a:spcPct val="90000"/>
              </a:lnSpc>
            </a:pPr>
            <a:r>
              <a:rPr b="0" lang="en-US" sz="6000" spc="-103" strike="noStrike">
                <a:solidFill>
                  <a:srgbClr val="ffffff"/>
                </a:solidFill>
                <a:latin typeface="Segoe UI Light"/>
              </a:rPr>
              <a:t>There are over </a:t>
            </a:r>
            <a:r>
              <a:rPr b="1" lang="en-US" sz="6000" spc="-103" strike="noStrike">
                <a:solidFill>
                  <a:srgbClr val="ffffff"/>
                </a:solidFill>
                <a:latin typeface="Segoe UI"/>
              </a:rPr>
              <a:t>1 million </a:t>
            </a:r>
            <a:r>
              <a:rPr b="0" lang="en-US" sz="6000" spc="-103" strike="noStrike">
                <a:solidFill>
                  <a:srgbClr val="ffffff"/>
                </a:solidFill>
                <a:latin typeface="Segoe UI Light"/>
              </a:rPr>
              <a:t>words in the English language.</a:t>
            </a:r>
            <a:endParaRPr b="0" lang="en-US" sz="6000" spc="-1" strike="noStrike">
              <a:solidFill>
                <a:srgbClr val="ffffff"/>
              </a:solidFill>
              <a:latin typeface="Segoe UI"/>
            </a:endParaRPr>
          </a:p>
        </p:txBody>
      </p:sp>
    </p:spTree>
  </p:cSld>
  <p:transition>
    <p:fade/>
  </p:transition>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9" name="TextShape 1"/>
          <p:cNvSpPr txBox="1"/>
          <p:nvPr/>
        </p:nvSpPr>
        <p:spPr>
          <a:xfrm>
            <a:off x="1189080" y="2125800"/>
            <a:ext cx="10058040" cy="917280"/>
          </a:xfrm>
          <a:prstGeom prst="rect">
            <a:avLst/>
          </a:prstGeom>
          <a:noFill/>
          <a:ln>
            <a:noFill/>
          </a:ln>
        </p:spPr>
        <p:txBody>
          <a:bodyPr lIns="146160" rIns="146160" tIns="91440" bIns="91440">
            <a:noAutofit/>
          </a:bodyPr>
          <a:p>
            <a:pPr marL="282600" indent="-282240">
              <a:lnSpc>
                <a:spcPct val="90000"/>
              </a:lnSpc>
            </a:pPr>
            <a:r>
              <a:rPr b="0" lang="en-US" sz="6000" spc="-103" strike="noStrike">
                <a:solidFill>
                  <a:srgbClr val="ffffff"/>
                </a:solidFill>
                <a:latin typeface="Segoe UI Light"/>
              </a:rPr>
              <a:t>“</a:t>
            </a:r>
            <a:r>
              <a:rPr b="0" lang="en-US" sz="6000" spc="-103" strike="noStrike">
                <a:solidFill>
                  <a:srgbClr val="ffffff"/>
                </a:solidFill>
                <a:latin typeface="Segoe UI Light"/>
              </a:rPr>
              <a:t>	</a:t>
            </a:r>
            <a:r>
              <a:rPr b="0" lang="en-US" sz="6000" spc="-103" strike="noStrike">
                <a:solidFill>
                  <a:srgbClr val="ffffff"/>
                </a:solidFill>
                <a:latin typeface="Segoe UI Light"/>
              </a:rPr>
              <a:t>Add a quote here. Design is easier than it looks, and more important than it seems.”</a:t>
            </a:r>
            <a:endParaRPr b="0" lang="en-US" sz="6000" spc="-1" strike="noStrike">
              <a:solidFill>
                <a:srgbClr val="ffffff"/>
              </a:solidFill>
              <a:latin typeface="Segoe UI"/>
            </a:endParaRPr>
          </a:p>
        </p:txBody>
      </p:sp>
      <p:sp>
        <p:nvSpPr>
          <p:cNvPr id="1510" name="TextShape 2"/>
          <p:cNvSpPr txBox="1"/>
          <p:nvPr/>
        </p:nvSpPr>
        <p:spPr>
          <a:xfrm>
            <a:off x="5761080" y="4869000"/>
            <a:ext cx="5486040" cy="627480"/>
          </a:xfrm>
          <a:prstGeom prst="rect">
            <a:avLst/>
          </a:prstGeom>
          <a:noFill/>
          <a:ln>
            <a:noFill/>
          </a:ln>
        </p:spPr>
        <p:txBody>
          <a:bodyPr lIns="146160" rIns="146160" tIns="91440" bIns="91440">
            <a:noAutofit/>
          </a:bodyPr>
          <a:p>
            <a:pPr>
              <a:lnSpc>
                <a:spcPct val="90000"/>
              </a:lnSpc>
            </a:pPr>
            <a:r>
              <a:rPr b="0" lang="en-US" sz="3200" spc="-1" strike="noStrike">
                <a:solidFill>
                  <a:srgbClr val="ffffff"/>
                </a:solidFill>
                <a:latin typeface="Segoe UI Light"/>
              </a:rPr>
              <a:t>Author’s Name</a:t>
            </a:r>
            <a:endParaRPr b="0" lang="en-US" sz="3200" spc="-1" strike="noStrike">
              <a:solidFill>
                <a:srgbClr val="ffffff"/>
              </a:solidFill>
              <a:latin typeface="Segoe UI Light"/>
            </a:endParaRPr>
          </a:p>
        </p:txBody>
      </p:sp>
    </p:spTree>
  </p:cSld>
  <p:transition>
    <p:fade/>
  </p:transition>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8" name="TextShape 1"/>
          <p:cNvSpPr txBox="1"/>
          <p:nvPr/>
        </p:nvSpPr>
        <p:spPr>
          <a:xfrm>
            <a:off x="274680" y="295200"/>
            <a:ext cx="11889360" cy="130932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Microsoft Testing Tasks</a:t>
            </a:r>
            <a:endParaRPr b="0" lang="en-US" sz="5400" spc="-1" strike="noStrike">
              <a:solidFill>
                <a:srgbClr val="ffffff"/>
              </a:solidFill>
              <a:latin typeface="Segoe UI"/>
            </a:endParaRPr>
          </a:p>
        </p:txBody>
      </p:sp>
      <p:grpSp>
        <p:nvGrpSpPr>
          <p:cNvPr id="839" name="Group 2"/>
          <p:cNvGrpSpPr/>
          <p:nvPr/>
        </p:nvGrpSpPr>
        <p:grpSpPr>
          <a:xfrm>
            <a:off x="860400" y="2854080"/>
            <a:ext cx="10715040" cy="1235880"/>
            <a:chOff x="860400" y="2854080"/>
            <a:chExt cx="10715040" cy="1235880"/>
          </a:xfrm>
        </p:grpSpPr>
        <p:sp>
          <p:nvSpPr>
            <p:cNvPr id="840" name="CustomShape 3"/>
            <p:cNvSpPr/>
            <p:nvPr/>
          </p:nvSpPr>
          <p:spPr>
            <a:xfrm>
              <a:off x="860400" y="285408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Visual Studio Test</a:t>
              </a:r>
              <a:endParaRPr b="0" lang="ru-RU" sz="2100" spc="-1" strike="noStrike">
                <a:latin typeface="Arial"/>
              </a:endParaRPr>
            </a:p>
          </p:txBody>
        </p:sp>
        <p:sp>
          <p:nvSpPr>
            <p:cNvPr id="841" name="CustomShape 4"/>
            <p:cNvSpPr/>
            <p:nvPr/>
          </p:nvSpPr>
          <p:spPr>
            <a:xfrm>
              <a:off x="3127320" y="321696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42" name="CustomShape 5"/>
            <p:cNvSpPr/>
            <p:nvPr/>
          </p:nvSpPr>
          <p:spPr>
            <a:xfrm>
              <a:off x="3745440" y="285408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Build Agent</a:t>
              </a:r>
              <a:endParaRPr b="0" lang="ru-RU" sz="2100" spc="-1" strike="noStrike">
                <a:latin typeface="Arial"/>
              </a:endParaRPr>
            </a:p>
          </p:txBody>
        </p:sp>
        <p:sp>
          <p:nvSpPr>
            <p:cNvPr id="843" name="CustomShape 6"/>
            <p:cNvSpPr/>
            <p:nvPr/>
          </p:nvSpPr>
          <p:spPr>
            <a:xfrm>
              <a:off x="6012000" y="321696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44" name="CustomShape 7"/>
            <p:cNvSpPr/>
            <p:nvPr/>
          </p:nvSpPr>
          <p:spPr>
            <a:xfrm>
              <a:off x="6630480" y="285408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Where ever your Build Agent is</a:t>
              </a:r>
              <a:endParaRPr b="0" lang="ru-RU" sz="2100" spc="-1" strike="noStrike">
                <a:latin typeface="Arial"/>
              </a:endParaRPr>
            </a:p>
          </p:txBody>
        </p:sp>
        <p:sp>
          <p:nvSpPr>
            <p:cNvPr id="845" name="CustomShape 8"/>
            <p:cNvSpPr/>
            <p:nvPr/>
          </p:nvSpPr>
          <p:spPr>
            <a:xfrm>
              <a:off x="8897040" y="321696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46" name="CustomShape 9"/>
            <p:cNvSpPr/>
            <p:nvPr/>
          </p:nvSpPr>
          <p:spPr>
            <a:xfrm>
              <a:off x="9515160" y="285408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Build Summary/Test Runs</a:t>
              </a:r>
              <a:endParaRPr b="0" lang="ru-RU" sz="2100" spc="-1" strike="noStrike">
                <a:latin typeface="Arial"/>
              </a:endParaRPr>
            </a:p>
          </p:txBody>
        </p:sp>
      </p:grpSp>
      <p:grpSp>
        <p:nvGrpSpPr>
          <p:cNvPr id="847" name="Group 10"/>
          <p:cNvGrpSpPr/>
          <p:nvPr/>
        </p:nvGrpSpPr>
        <p:grpSpPr>
          <a:xfrm>
            <a:off x="0" y="0"/>
            <a:ext cx="36000" cy="36000"/>
            <a:chOff x="0" y="0"/>
            <a:chExt cx="36000" cy="36000"/>
          </a:xfrm>
        </p:grpSpPr>
      </p:grpSp>
      <p:grpSp>
        <p:nvGrpSpPr>
          <p:cNvPr id="848" name="Group 11"/>
          <p:cNvGrpSpPr/>
          <p:nvPr/>
        </p:nvGrpSpPr>
        <p:grpSpPr>
          <a:xfrm>
            <a:off x="860400" y="4180320"/>
            <a:ext cx="10715040" cy="1235880"/>
            <a:chOff x="860400" y="4180320"/>
            <a:chExt cx="10715040" cy="1235880"/>
          </a:xfrm>
        </p:grpSpPr>
        <p:sp>
          <p:nvSpPr>
            <p:cNvPr id="849" name="CustomShape 12"/>
            <p:cNvSpPr/>
            <p:nvPr/>
          </p:nvSpPr>
          <p:spPr>
            <a:xfrm>
              <a:off x="860400" y="418032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Load Test</a:t>
              </a:r>
              <a:endParaRPr b="0" lang="ru-RU" sz="2100" spc="-1" strike="noStrike">
                <a:latin typeface="Arial"/>
              </a:endParaRPr>
            </a:p>
          </p:txBody>
        </p:sp>
        <p:sp>
          <p:nvSpPr>
            <p:cNvPr id="850" name="CustomShape 13"/>
            <p:cNvSpPr/>
            <p:nvPr/>
          </p:nvSpPr>
          <p:spPr>
            <a:xfrm>
              <a:off x="3127320" y="454320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51" name="CustomShape 14"/>
            <p:cNvSpPr/>
            <p:nvPr/>
          </p:nvSpPr>
          <p:spPr>
            <a:xfrm>
              <a:off x="3745440" y="418032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Cloud-based load test agent</a:t>
              </a:r>
              <a:endParaRPr b="0" lang="ru-RU" sz="2100" spc="-1" strike="noStrike">
                <a:latin typeface="Arial"/>
              </a:endParaRPr>
            </a:p>
          </p:txBody>
        </p:sp>
        <p:sp>
          <p:nvSpPr>
            <p:cNvPr id="852" name="CustomShape 15"/>
            <p:cNvSpPr/>
            <p:nvPr/>
          </p:nvSpPr>
          <p:spPr>
            <a:xfrm>
              <a:off x="6012000" y="454320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53" name="CustomShape 16"/>
            <p:cNvSpPr/>
            <p:nvPr/>
          </p:nvSpPr>
          <p:spPr>
            <a:xfrm>
              <a:off x="6630480" y="418032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Hosted</a:t>
              </a:r>
              <a:endParaRPr b="0" lang="ru-RU" sz="2100" spc="-1" strike="noStrike">
                <a:latin typeface="Arial"/>
              </a:endParaRPr>
            </a:p>
          </p:txBody>
        </p:sp>
        <p:sp>
          <p:nvSpPr>
            <p:cNvPr id="854" name="CustomShape 17"/>
            <p:cNvSpPr/>
            <p:nvPr/>
          </p:nvSpPr>
          <p:spPr>
            <a:xfrm>
              <a:off x="8897040" y="454320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55" name="CustomShape 18"/>
            <p:cNvSpPr/>
            <p:nvPr/>
          </p:nvSpPr>
          <p:spPr>
            <a:xfrm>
              <a:off x="9515160" y="418032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a:t>
              </a:r>
              <a:r>
                <a:rPr b="0" lang="ru-RU" sz="2100" spc="-1" strike="noStrike">
                  <a:solidFill>
                    <a:srgbClr val="ffffff"/>
                  </a:solidFill>
                  <a:latin typeface="Segoe UI"/>
                </a:rPr>
                <a:t>Local” SQL/Visual Studio</a:t>
              </a:r>
              <a:endParaRPr b="0" lang="ru-RU" sz="2100" spc="-1" strike="noStrike">
                <a:latin typeface="Arial"/>
              </a:endParaRPr>
            </a:p>
          </p:txBody>
        </p:sp>
      </p:grpSp>
      <p:grpSp>
        <p:nvGrpSpPr>
          <p:cNvPr id="856" name="Group 19"/>
          <p:cNvGrpSpPr/>
          <p:nvPr/>
        </p:nvGrpSpPr>
        <p:grpSpPr>
          <a:xfrm>
            <a:off x="0" y="0"/>
            <a:ext cx="36000" cy="36000"/>
            <a:chOff x="0" y="0"/>
            <a:chExt cx="36000" cy="36000"/>
          </a:xfrm>
        </p:grpSpPr>
      </p:grpSp>
      <p:grpSp>
        <p:nvGrpSpPr>
          <p:cNvPr id="857" name="Group 20"/>
          <p:cNvGrpSpPr/>
          <p:nvPr/>
        </p:nvGrpSpPr>
        <p:grpSpPr>
          <a:xfrm>
            <a:off x="860400" y="5540040"/>
            <a:ext cx="10715040" cy="1235880"/>
            <a:chOff x="860400" y="5540040"/>
            <a:chExt cx="10715040" cy="1235880"/>
          </a:xfrm>
        </p:grpSpPr>
        <p:sp>
          <p:nvSpPr>
            <p:cNvPr id="858" name="CustomShape 21"/>
            <p:cNvSpPr/>
            <p:nvPr/>
          </p:nvSpPr>
          <p:spPr>
            <a:xfrm>
              <a:off x="860400" y="554004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Run Functional Test</a:t>
              </a:r>
              <a:endParaRPr b="0" lang="ru-RU" sz="2100" spc="-1" strike="noStrike">
                <a:latin typeface="Arial"/>
              </a:endParaRPr>
            </a:p>
          </p:txBody>
        </p:sp>
        <p:sp>
          <p:nvSpPr>
            <p:cNvPr id="859" name="CustomShape 22"/>
            <p:cNvSpPr/>
            <p:nvPr/>
          </p:nvSpPr>
          <p:spPr>
            <a:xfrm>
              <a:off x="3127320" y="590256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60" name="CustomShape 23"/>
            <p:cNvSpPr/>
            <p:nvPr/>
          </p:nvSpPr>
          <p:spPr>
            <a:xfrm>
              <a:off x="3745440" y="554004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BYO</a:t>
              </a:r>
              <a:endParaRPr b="0" lang="ru-RU" sz="2100" spc="-1" strike="noStrike">
                <a:latin typeface="Arial"/>
              </a:endParaRPr>
            </a:p>
          </p:txBody>
        </p:sp>
        <p:sp>
          <p:nvSpPr>
            <p:cNvPr id="861" name="CustomShape 24"/>
            <p:cNvSpPr/>
            <p:nvPr/>
          </p:nvSpPr>
          <p:spPr>
            <a:xfrm>
              <a:off x="6012000" y="590256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62" name="CustomShape 25"/>
            <p:cNvSpPr/>
            <p:nvPr/>
          </p:nvSpPr>
          <p:spPr>
            <a:xfrm>
              <a:off x="6630480" y="554004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a:t>
              </a:r>
              <a:r>
                <a:rPr b="0" lang="ru-RU" sz="2100" spc="-1" strike="noStrike">
                  <a:solidFill>
                    <a:srgbClr val="ffffff"/>
                  </a:solidFill>
                  <a:latin typeface="Segoe UI"/>
                </a:rPr>
                <a:t>Your Machines”</a:t>
              </a:r>
              <a:endParaRPr b="0" lang="ru-RU" sz="2100" spc="-1" strike="noStrike">
                <a:latin typeface="Arial"/>
              </a:endParaRPr>
            </a:p>
          </p:txBody>
        </p:sp>
        <p:sp>
          <p:nvSpPr>
            <p:cNvPr id="863" name="CustomShape 26"/>
            <p:cNvSpPr/>
            <p:nvPr/>
          </p:nvSpPr>
          <p:spPr>
            <a:xfrm>
              <a:off x="8897040" y="5902560"/>
              <a:ext cx="436680" cy="510840"/>
            </a:xfrm>
            <a:prstGeom prst="rightArrow">
              <a:avLst>
                <a:gd name="adj1" fmla="val 60000"/>
                <a:gd name="adj2" fmla="val 50000"/>
              </a:avLst>
            </a:prstGeom>
            <a:solidFill>
              <a:schemeClr val="accent1">
                <a:tint val="60000"/>
                <a:hueOff val="0"/>
                <a:satOff val="0"/>
                <a:lumOff val="0"/>
                <a:alphaOff val="0"/>
              </a:schemeClr>
            </a:solidFill>
            <a:ln>
              <a:noFill/>
            </a:ln>
          </p:spPr>
          <p:style>
            <a:lnRef idx="0"/>
            <a:fillRef idx="0"/>
            <a:effectRef idx="0"/>
            <a:fontRef idx="minor"/>
          </p:style>
        </p:sp>
        <p:sp>
          <p:nvSpPr>
            <p:cNvPr id="864" name="CustomShape 27"/>
            <p:cNvSpPr/>
            <p:nvPr/>
          </p:nvSpPr>
          <p:spPr>
            <a:xfrm>
              <a:off x="9515160" y="5540040"/>
              <a:ext cx="2060280" cy="1235880"/>
            </a:xfrm>
            <a:prstGeom prst="roundRect">
              <a:avLst>
                <a:gd name="adj" fmla="val 10000"/>
              </a:avLst>
            </a:prstGeom>
            <a:solidFill>
              <a:schemeClr val="accent5">
                <a:shade val="80000"/>
                <a:satMod val="180000"/>
              </a:schemeClr>
            </a:solidFill>
            <a:ln>
              <a:noFill/>
            </a:ln>
            <a:effectLst>
              <a:outerShdw algn="ctr" blurRad="44450" dir="5400000" dist="14040" rotWithShape="0">
                <a:srgbClr val="000000">
                  <a:alpha val="45000"/>
                </a:srgbClr>
              </a:outerShdw>
            </a:effectLst>
            <a:scene3d>
              <a:camera prst="orthographicFront">
                <a:rot lat="0" lon="0" rev="0"/>
              </a:camera>
              <a:lightRig dir="tl" rig="twoPt"/>
            </a:scene3d>
            <a:sp3d prstMaterial="flat">
              <a:bevelT prst="coolSlant" w="19050" h="31750"/>
            </a:sp3d>
          </p:spPr>
          <p:style>
            <a:lnRef idx="0">
              <a:schemeClr val="accent5"/>
            </a:lnRef>
            <a:fillRef idx="3">
              <a:schemeClr val="accent5"/>
            </a:fillRef>
            <a:effectRef idx="3">
              <a:schemeClr val="accent5"/>
            </a:effectRef>
            <a:fontRef idx="minor"/>
          </p:style>
          <p:txBody>
            <a:bodyPr lIns="116280" rIns="79920" tIns="116280" bIns="115920" anchor="ctr">
              <a:noAutofit/>
            </a:bodyPr>
            <a:p>
              <a:pPr algn="ctr">
                <a:lnSpc>
                  <a:spcPct val="90000"/>
                </a:lnSpc>
                <a:spcAft>
                  <a:spcPts val="734"/>
                </a:spcAft>
              </a:pPr>
              <a:r>
                <a:rPr b="0" lang="ru-RU" sz="2100" spc="-1" strike="noStrike">
                  <a:solidFill>
                    <a:srgbClr val="ffffff"/>
                  </a:solidFill>
                  <a:latin typeface="Segoe UI"/>
                </a:rPr>
                <a:t>Build Summary/Test Runs</a:t>
              </a:r>
              <a:endParaRPr b="0" lang="ru-RU" sz="2100" spc="-1" strike="noStrike">
                <a:latin typeface="Arial"/>
              </a:endParaRPr>
            </a:p>
          </p:txBody>
        </p:sp>
      </p:grpSp>
      <p:grpSp>
        <p:nvGrpSpPr>
          <p:cNvPr id="865" name="Group 28"/>
          <p:cNvGrpSpPr/>
          <p:nvPr/>
        </p:nvGrpSpPr>
        <p:grpSpPr>
          <a:xfrm>
            <a:off x="0" y="0"/>
            <a:ext cx="36000" cy="36000"/>
            <a:chOff x="0" y="0"/>
            <a:chExt cx="36000" cy="36000"/>
          </a:xfrm>
        </p:grpSpPr>
      </p:grpSp>
      <p:grpSp>
        <p:nvGrpSpPr>
          <p:cNvPr id="866" name="Group 29"/>
          <p:cNvGrpSpPr/>
          <p:nvPr/>
        </p:nvGrpSpPr>
        <p:grpSpPr>
          <a:xfrm>
            <a:off x="892800" y="1469880"/>
            <a:ext cx="10715040" cy="1235880"/>
            <a:chOff x="892800" y="1469880"/>
            <a:chExt cx="10715040" cy="1235880"/>
          </a:xfrm>
        </p:grpSpPr>
        <p:sp>
          <p:nvSpPr>
            <p:cNvPr id="867" name="CustomShape 30"/>
            <p:cNvSpPr/>
            <p:nvPr/>
          </p:nvSpPr>
          <p:spPr>
            <a:xfrm>
              <a:off x="892800" y="1469880"/>
              <a:ext cx="2060280" cy="1235880"/>
            </a:xfrm>
            <a:prstGeom prst="roundRect">
              <a:avLst>
                <a:gd name="adj" fmla="val 10000"/>
              </a:avLst>
            </a:prstGeom>
            <a:solidFill>
              <a:schemeClr val="dk2">
                <a:hueOff val="0"/>
                <a:satOff val="0"/>
                <a:lumOff val="0"/>
                <a:alphaOff val="0"/>
              </a:schemeClr>
            </a:solidFill>
            <a:ln>
              <a:noFill/>
            </a:ln>
          </p:spPr>
          <p:style>
            <a:lnRef idx="2"/>
            <a:fillRef idx="0"/>
            <a:effectRef idx="0"/>
            <a:fontRef idx="minor"/>
          </p:style>
          <p:txBody>
            <a:bodyPr lIns="154440" rIns="118080" tIns="154440" bIns="154080" anchor="ctr">
              <a:noAutofit/>
            </a:bodyPr>
            <a:p>
              <a:pPr algn="ctr">
                <a:lnSpc>
                  <a:spcPct val="90000"/>
                </a:lnSpc>
                <a:spcAft>
                  <a:spcPts val="1086"/>
                </a:spcAft>
              </a:pPr>
              <a:r>
                <a:rPr b="0" lang="ru-RU" sz="3100" spc="-1" strike="noStrike">
                  <a:solidFill>
                    <a:srgbClr val="ffffff"/>
                  </a:solidFill>
                  <a:latin typeface="Segoe UI"/>
                </a:rPr>
                <a:t>Task Type</a:t>
              </a:r>
              <a:endParaRPr b="0" lang="ru-RU" sz="3100" spc="-1" strike="noStrike">
                <a:latin typeface="Arial"/>
              </a:endParaRPr>
            </a:p>
          </p:txBody>
        </p:sp>
        <p:sp>
          <p:nvSpPr>
            <p:cNvPr id="868" name="CustomShape 31"/>
            <p:cNvSpPr/>
            <p:nvPr/>
          </p:nvSpPr>
          <p:spPr>
            <a:xfrm>
              <a:off x="3159360" y="1832400"/>
              <a:ext cx="436680" cy="510840"/>
            </a:xfrm>
            <a:prstGeom prst="rightArrow">
              <a:avLst>
                <a:gd name="adj1" fmla="val 60000"/>
                <a:gd name="adj2" fmla="val 50000"/>
              </a:avLst>
            </a:prstGeom>
            <a:solidFill>
              <a:schemeClr val="dk2">
                <a:tint val="60000"/>
                <a:hueOff val="0"/>
                <a:satOff val="0"/>
                <a:lumOff val="0"/>
                <a:alphaOff val="0"/>
              </a:schemeClr>
            </a:solidFill>
            <a:ln>
              <a:noFill/>
            </a:ln>
          </p:spPr>
          <p:style>
            <a:lnRef idx="0"/>
            <a:fillRef idx="0"/>
            <a:effectRef idx="0"/>
            <a:fontRef idx="minor"/>
          </p:style>
        </p:sp>
        <p:sp>
          <p:nvSpPr>
            <p:cNvPr id="869" name="CustomShape 32"/>
            <p:cNvSpPr/>
            <p:nvPr/>
          </p:nvSpPr>
          <p:spPr>
            <a:xfrm>
              <a:off x="3777480" y="1469880"/>
              <a:ext cx="2060280" cy="1235880"/>
            </a:xfrm>
            <a:prstGeom prst="roundRect">
              <a:avLst>
                <a:gd name="adj" fmla="val 10000"/>
              </a:avLst>
            </a:prstGeom>
            <a:solidFill>
              <a:schemeClr val="dk2">
                <a:hueOff val="0"/>
                <a:satOff val="0"/>
                <a:lumOff val="0"/>
                <a:alphaOff val="0"/>
              </a:schemeClr>
            </a:solidFill>
            <a:ln>
              <a:noFill/>
            </a:ln>
          </p:spPr>
          <p:style>
            <a:lnRef idx="2"/>
            <a:fillRef idx="0"/>
            <a:effectRef idx="0"/>
            <a:fontRef idx="minor"/>
          </p:style>
          <p:txBody>
            <a:bodyPr lIns="154440" rIns="118080" tIns="154440" bIns="154080" anchor="ctr">
              <a:noAutofit/>
            </a:bodyPr>
            <a:p>
              <a:pPr algn="ctr">
                <a:lnSpc>
                  <a:spcPct val="90000"/>
                </a:lnSpc>
                <a:spcAft>
                  <a:spcPts val="1086"/>
                </a:spcAft>
              </a:pPr>
              <a:r>
                <a:rPr b="0" lang="ru-RU" sz="3100" spc="-1" strike="noStrike">
                  <a:solidFill>
                    <a:srgbClr val="ffffff"/>
                  </a:solidFill>
                  <a:latin typeface="Segoe UI"/>
                </a:rPr>
                <a:t>Agent</a:t>
              </a:r>
              <a:endParaRPr b="0" lang="ru-RU" sz="3100" spc="-1" strike="noStrike">
                <a:latin typeface="Arial"/>
              </a:endParaRPr>
            </a:p>
          </p:txBody>
        </p:sp>
        <p:sp>
          <p:nvSpPr>
            <p:cNvPr id="870" name="CustomShape 33"/>
            <p:cNvSpPr/>
            <p:nvPr/>
          </p:nvSpPr>
          <p:spPr>
            <a:xfrm>
              <a:off x="6044400" y="1832400"/>
              <a:ext cx="436680" cy="510840"/>
            </a:xfrm>
            <a:prstGeom prst="rightArrow">
              <a:avLst>
                <a:gd name="adj1" fmla="val 60000"/>
                <a:gd name="adj2" fmla="val 50000"/>
              </a:avLst>
            </a:prstGeom>
            <a:solidFill>
              <a:schemeClr val="dk2">
                <a:tint val="60000"/>
                <a:hueOff val="0"/>
                <a:satOff val="0"/>
                <a:lumOff val="0"/>
                <a:alphaOff val="0"/>
              </a:schemeClr>
            </a:solidFill>
            <a:ln>
              <a:noFill/>
            </a:ln>
          </p:spPr>
          <p:style>
            <a:lnRef idx="0"/>
            <a:fillRef idx="0"/>
            <a:effectRef idx="0"/>
            <a:fontRef idx="minor"/>
          </p:style>
        </p:sp>
        <p:sp>
          <p:nvSpPr>
            <p:cNvPr id="871" name="CustomShape 34"/>
            <p:cNvSpPr/>
            <p:nvPr/>
          </p:nvSpPr>
          <p:spPr>
            <a:xfrm>
              <a:off x="6662520" y="1469880"/>
              <a:ext cx="2060280" cy="1235880"/>
            </a:xfrm>
            <a:prstGeom prst="roundRect">
              <a:avLst>
                <a:gd name="adj" fmla="val 10000"/>
              </a:avLst>
            </a:prstGeom>
            <a:solidFill>
              <a:schemeClr val="dk2">
                <a:hueOff val="0"/>
                <a:satOff val="0"/>
                <a:lumOff val="0"/>
                <a:alphaOff val="0"/>
              </a:schemeClr>
            </a:solidFill>
            <a:ln>
              <a:noFill/>
            </a:ln>
          </p:spPr>
          <p:style>
            <a:lnRef idx="2"/>
            <a:fillRef idx="0"/>
            <a:effectRef idx="0"/>
            <a:fontRef idx="minor"/>
          </p:style>
          <p:txBody>
            <a:bodyPr lIns="154440" rIns="118080" tIns="154440" bIns="154080" anchor="ctr">
              <a:noAutofit/>
            </a:bodyPr>
            <a:p>
              <a:pPr algn="ctr">
                <a:lnSpc>
                  <a:spcPct val="90000"/>
                </a:lnSpc>
                <a:spcAft>
                  <a:spcPts val="1086"/>
                </a:spcAft>
              </a:pPr>
              <a:r>
                <a:rPr b="0" lang="ru-RU" sz="3100" spc="-1" strike="noStrike">
                  <a:solidFill>
                    <a:srgbClr val="ffffff"/>
                  </a:solidFill>
                  <a:latin typeface="Segoe UI"/>
                </a:rPr>
                <a:t>Execution</a:t>
              </a:r>
              <a:endParaRPr b="0" lang="ru-RU" sz="3100" spc="-1" strike="noStrike">
                <a:latin typeface="Arial"/>
              </a:endParaRPr>
            </a:p>
          </p:txBody>
        </p:sp>
        <p:sp>
          <p:nvSpPr>
            <p:cNvPr id="872" name="CustomShape 35"/>
            <p:cNvSpPr/>
            <p:nvPr/>
          </p:nvSpPr>
          <p:spPr>
            <a:xfrm>
              <a:off x="8929440" y="1832400"/>
              <a:ext cx="436680" cy="510840"/>
            </a:xfrm>
            <a:prstGeom prst="rightArrow">
              <a:avLst>
                <a:gd name="adj1" fmla="val 60000"/>
                <a:gd name="adj2" fmla="val 50000"/>
              </a:avLst>
            </a:prstGeom>
            <a:solidFill>
              <a:schemeClr val="dk2">
                <a:tint val="60000"/>
                <a:hueOff val="0"/>
                <a:satOff val="0"/>
                <a:lumOff val="0"/>
                <a:alphaOff val="0"/>
              </a:schemeClr>
            </a:solidFill>
            <a:ln>
              <a:noFill/>
            </a:ln>
          </p:spPr>
          <p:style>
            <a:lnRef idx="0"/>
            <a:fillRef idx="0"/>
            <a:effectRef idx="0"/>
            <a:fontRef idx="minor"/>
          </p:style>
        </p:sp>
        <p:sp>
          <p:nvSpPr>
            <p:cNvPr id="873" name="CustomShape 36"/>
            <p:cNvSpPr/>
            <p:nvPr/>
          </p:nvSpPr>
          <p:spPr>
            <a:xfrm>
              <a:off x="9547560" y="1469880"/>
              <a:ext cx="2060280" cy="1235880"/>
            </a:xfrm>
            <a:prstGeom prst="roundRect">
              <a:avLst>
                <a:gd name="adj" fmla="val 10000"/>
              </a:avLst>
            </a:prstGeom>
            <a:solidFill>
              <a:schemeClr val="dk2">
                <a:hueOff val="0"/>
                <a:satOff val="0"/>
                <a:lumOff val="0"/>
                <a:alphaOff val="0"/>
              </a:schemeClr>
            </a:solidFill>
            <a:ln>
              <a:noFill/>
            </a:ln>
          </p:spPr>
          <p:style>
            <a:lnRef idx="2"/>
            <a:fillRef idx="0"/>
            <a:effectRef idx="0"/>
            <a:fontRef idx="minor"/>
          </p:style>
          <p:txBody>
            <a:bodyPr lIns="154440" rIns="118080" tIns="154440" bIns="154080" anchor="ctr">
              <a:noAutofit/>
            </a:bodyPr>
            <a:p>
              <a:pPr algn="ctr">
                <a:lnSpc>
                  <a:spcPct val="90000"/>
                </a:lnSpc>
                <a:spcAft>
                  <a:spcPts val="1086"/>
                </a:spcAft>
              </a:pPr>
              <a:r>
                <a:rPr b="0" lang="ru-RU" sz="3100" spc="-1" strike="noStrike">
                  <a:solidFill>
                    <a:srgbClr val="ffffff"/>
                  </a:solidFill>
                  <a:latin typeface="Segoe UI"/>
                </a:rPr>
                <a:t>Reporting</a:t>
              </a:r>
              <a:endParaRPr b="0" lang="ru-RU" sz="3100" spc="-1" strike="noStrike">
                <a:latin typeface="Arial"/>
              </a:endParaRPr>
            </a:p>
          </p:txBody>
        </p:sp>
      </p:grpSp>
      <p:grpSp>
        <p:nvGrpSpPr>
          <p:cNvPr id="874" name="Group 37"/>
          <p:cNvGrpSpPr/>
          <p:nvPr/>
        </p:nvGrpSpPr>
        <p:grpSpPr>
          <a:xfrm>
            <a:off x="0" y="0"/>
            <a:ext cx="36000" cy="36000"/>
            <a:chOff x="0" y="0"/>
            <a:chExt cx="36000" cy="36000"/>
          </a:xfrm>
        </p:grpSpPr>
      </p:grpSp>
      <p:sp>
        <p:nvSpPr>
          <p:cNvPr id="875" name="Line 38"/>
          <p:cNvSpPr/>
          <p:nvPr/>
        </p:nvSpPr>
        <p:spPr>
          <a:xfrm flipV="1">
            <a:off x="81000" y="2653920"/>
            <a:ext cx="11903040" cy="50400"/>
          </a:xfrm>
          <a:prstGeom prst="line">
            <a:avLst/>
          </a:prstGeom>
          <a:ln w="63360">
            <a:round/>
          </a:ln>
        </p:spPr>
        <p:style>
          <a:lnRef idx="1">
            <a:schemeClr val="accent1"/>
          </a:lnRef>
          <a:fillRef idx="0">
            <a:schemeClr val="accent1"/>
          </a:fillRef>
          <a:effectRef idx="0">
            <a:schemeClr val="accent1"/>
          </a:effectRef>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76" name="Picture 7" descr=""/>
          <p:cNvPicPr/>
          <p:nvPr/>
        </p:nvPicPr>
        <p:blipFill>
          <a:blip r:embed="rId1"/>
          <a:stretch/>
        </p:blipFill>
        <p:spPr>
          <a:xfrm>
            <a:off x="-18360" y="1270080"/>
            <a:ext cx="6305040" cy="5724000"/>
          </a:xfrm>
          <a:prstGeom prst="rect">
            <a:avLst/>
          </a:prstGeom>
          <a:ln>
            <a:noFill/>
          </a:ln>
        </p:spPr>
      </p:pic>
      <p:sp>
        <p:nvSpPr>
          <p:cNvPr id="877" name="TextShape 1"/>
          <p:cNvSpPr txBox="1"/>
          <p:nvPr/>
        </p:nvSpPr>
        <p:spPr>
          <a:xfrm>
            <a:off x="274680" y="295200"/>
            <a:ext cx="11889360" cy="917280"/>
          </a:xfrm>
          <a:prstGeom prst="rect">
            <a:avLst/>
          </a:prstGeom>
          <a:noFill/>
          <a:ln>
            <a:noFill/>
          </a:ln>
        </p:spPr>
        <p:txBody>
          <a:bodyPr lIns="146160" rIns="146160" tIns="91440" bIns="91440">
            <a:noAutofit/>
          </a:bodyPr>
          <a:p>
            <a:pPr>
              <a:lnSpc>
                <a:spcPct val="90000"/>
              </a:lnSpc>
            </a:pPr>
            <a:r>
              <a:rPr b="0" lang="en-US" sz="5400" spc="-103" strike="noStrike">
                <a:solidFill>
                  <a:srgbClr val="ffffff"/>
                </a:solidFill>
                <a:latin typeface="Segoe UI Light"/>
              </a:rPr>
              <a:t>Visual Studio Test Task</a:t>
            </a:r>
            <a:endParaRPr b="0" lang="en-US" sz="5400" spc="-1" strike="noStrike">
              <a:solidFill>
                <a:srgbClr val="ffffff"/>
              </a:solidFill>
              <a:latin typeface="Segoe UI"/>
            </a:endParaRPr>
          </a:p>
        </p:txBody>
      </p:sp>
      <p:sp>
        <p:nvSpPr>
          <p:cNvPr id="878" name="TextShape 2"/>
          <p:cNvSpPr txBox="1"/>
          <p:nvPr/>
        </p:nvSpPr>
        <p:spPr>
          <a:xfrm>
            <a:off x="274680" y="1212840"/>
            <a:ext cx="11886840" cy="2228040"/>
          </a:xfrm>
          <a:prstGeom prst="rect">
            <a:avLst/>
          </a:prstGeom>
          <a:noFill/>
          <a:ln>
            <a:noFill/>
          </a:ln>
        </p:spPr>
        <p:txBody>
          <a:bodyPr lIns="146160" rIns="146160" tIns="91440" bIns="91440">
            <a:noAutofit/>
          </a:bodyPr>
          <a:p>
            <a:endParaRPr b="0" lang="en-US" sz="4000" spc="-1" strike="noStrike">
              <a:solidFill>
                <a:srgbClr val="ffffff"/>
              </a:solidFill>
              <a:latin typeface="Segoe UI Light"/>
            </a:endParaRPr>
          </a:p>
        </p:txBody>
      </p:sp>
      <p:sp>
        <p:nvSpPr>
          <p:cNvPr id="879" name="CustomShape 3"/>
          <p:cNvSpPr/>
          <p:nvPr/>
        </p:nvSpPr>
        <p:spPr>
          <a:xfrm>
            <a:off x="3322080" y="3954600"/>
            <a:ext cx="1521360" cy="1586880"/>
          </a:xfrm>
          <a:prstGeom prst="leftArrow">
            <a:avLst>
              <a:gd name="adj1" fmla="val 50000"/>
              <a:gd name="adj2" fmla="val 50000"/>
            </a:avLst>
          </a:prstGeom>
          <a:solidFill>
            <a:srgbClr val="5002a5"/>
          </a:solidFill>
          <a:ln>
            <a:round/>
          </a:ln>
        </p:spPr>
        <p:style>
          <a:lnRef idx="2">
            <a:schemeClr val="accent1">
              <a:shade val="50000"/>
            </a:schemeClr>
          </a:lnRef>
          <a:fillRef idx="1">
            <a:schemeClr val="accent1"/>
          </a:fillRef>
          <a:effectRef idx="0">
            <a:schemeClr val="accent1"/>
          </a:effectRef>
          <a:fontRef idx="minor"/>
        </p:style>
      </p:sp>
      <p:pic>
        <p:nvPicPr>
          <p:cNvPr id="880" name="Picture 6" descr=""/>
          <p:cNvPicPr/>
          <p:nvPr/>
        </p:nvPicPr>
        <p:blipFill>
          <a:blip r:embed="rId2"/>
          <a:stretch/>
        </p:blipFill>
        <p:spPr>
          <a:xfrm>
            <a:off x="6995520" y="3531960"/>
            <a:ext cx="5439600" cy="3462120"/>
          </a:xfrm>
          <a:prstGeom prst="rect">
            <a:avLst/>
          </a:prstGeom>
          <a:ln w="38160">
            <a:solidFill>
              <a:srgbClr val="000000"/>
            </a:solidFill>
            <a:miter/>
          </a:ln>
          <a:effectLst>
            <a:outerShdw algn="tl" blurRad="50800" dir="2700000" dist="37674" rotWithShape="0">
              <a:srgbClr val="000000">
                <a:alpha val="43000"/>
              </a:srgbClr>
            </a:outerShdw>
          </a:effectLst>
        </p:spPr>
      </p:pic>
      <p:pic>
        <p:nvPicPr>
          <p:cNvPr id="881" name="Picture 8" descr=""/>
          <p:cNvPicPr/>
          <p:nvPr/>
        </p:nvPicPr>
        <p:blipFill>
          <a:blip r:embed="rId3"/>
          <a:srcRect l="722" t="-11361" r="31596" b="11361"/>
          <a:stretch/>
        </p:blipFill>
        <p:spPr>
          <a:xfrm>
            <a:off x="6962040" y="-444960"/>
            <a:ext cx="5428080" cy="3848040"/>
          </a:xfrm>
          <a:prstGeom prst="rect">
            <a:avLst/>
          </a:prstGeom>
          <a:ln w="38160">
            <a:solidFill>
              <a:srgbClr val="000000"/>
            </a:solidFill>
            <a:miter/>
          </a:ln>
          <a:effectLst>
            <a:outerShdw algn="tl" blurRad="50800" dir="2700000" dist="37674" rotWithShape="0">
              <a:srgbClr val="000000">
                <a:alpha val="43000"/>
              </a:srgbClr>
            </a:outerShdw>
          </a:effectLst>
        </p:spPr>
      </p:pic>
    </p:spTree>
  </p:cSld>
  <p:transition>
    <p:fade/>
  </p:transition>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pSp>
        <p:nvGrpSpPr>
          <p:cNvPr id="882" name="Group 1"/>
          <p:cNvGrpSpPr/>
          <p:nvPr/>
        </p:nvGrpSpPr>
        <p:grpSpPr>
          <a:xfrm>
            <a:off x="720" y="0"/>
            <a:ext cx="12434400" cy="6994080"/>
            <a:chOff x="720" y="0"/>
            <a:chExt cx="12434400" cy="6994080"/>
          </a:xfrm>
        </p:grpSpPr>
        <p:sp>
          <p:nvSpPr>
            <p:cNvPr id="883" name="CustomShape 2"/>
            <p:cNvSpPr/>
            <p:nvPr/>
          </p:nvSpPr>
          <p:spPr>
            <a:xfrm>
              <a:off x="720" y="0"/>
              <a:ext cx="12434400" cy="6994080"/>
            </a:xfrm>
            <a:prstGeom prst="rect">
              <a:avLst/>
            </a:prstGeom>
            <a:solidFill>
              <a:srgbClr val="5002a5"/>
            </a:solidFill>
            <a:ln>
              <a:round/>
            </a:ln>
          </p:spPr>
          <p:style>
            <a:lnRef idx="2">
              <a:schemeClr val="accent1">
                <a:shade val="50000"/>
              </a:schemeClr>
            </a:lnRef>
            <a:fillRef idx="1">
              <a:schemeClr val="accent1"/>
            </a:fillRef>
            <a:effectRef idx="0">
              <a:schemeClr val="accent1"/>
            </a:effectRef>
            <a:fontRef idx="minor"/>
          </p:style>
        </p:sp>
        <p:sp>
          <p:nvSpPr>
            <p:cNvPr id="884" name="CustomShape 3"/>
            <p:cNvSpPr/>
            <p:nvPr/>
          </p:nvSpPr>
          <p:spPr>
            <a:xfrm>
              <a:off x="6401520" y="1430640"/>
              <a:ext cx="5464080" cy="1333080"/>
            </a:xfrm>
            <a:prstGeom prst="rect">
              <a:avLst/>
            </a:prstGeom>
            <a:noFill/>
            <a:ln>
              <a:noFill/>
            </a:ln>
          </p:spPr>
          <p:style>
            <a:lnRef idx="0"/>
            <a:fillRef idx="0"/>
            <a:effectRef idx="0"/>
            <a:fontRef idx="minor"/>
          </p:style>
          <p:txBody>
            <a:bodyPr lIns="90000" rIns="90000" tIns="45000" bIns="45000">
              <a:spAutoFit/>
            </a:bodyPr>
            <a:p>
              <a:pPr>
                <a:lnSpc>
                  <a:spcPct val="100000"/>
                </a:lnSpc>
              </a:pPr>
              <a:endParaRPr b="0" lang="ru-RU" sz="1800" spc="-1" strike="noStrike">
                <a:latin typeface="Arial"/>
              </a:endParaRPr>
            </a:p>
            <a:p>
              <a:pPr>
                <a:lnSpc>
                  <a:spcPct val="100000"/>
                </a:lnSpc>
              </a:pPr>
              <a:r>
                <a:rPr b="0" lang="ru-RU" sz="4080" spc="-1" strike="noStrike">
                  <a:solidFill>
                    <a:srgbClr val="505050"/>
                  </a:solidFill>
                  <a:latin typeface="Segoe UI Light"/>
                </a:rPr>
                <a:t>	</a:t>
              </a:r>
              <a:endParaRPr b="0" lang="ru-RU" sz="4080" spc="-1" strike="noStrike">
                <a:latin typeface="Arial"/>
              </a:endParaRPr>
            </a:p>
          </p:txBody>
        </p:sp>
        <p:pic>
          <p:nvPicPr>
            <p:cNvPr id="885" name="Picture 6" descr=""/>
            <p:cNvPicPr/>
            <p:nvPr/>
          </p:nvPicPr>
          <p:blipFill>
            <a:blip r:embed="rId1"/>
            <a:stretch/>
          </p:blipFill>
          <p:spPr>
            <a:xfrm>
              <a:off x="497160" y="2428560"/>
              <a:ext cx="1489680" cy="1489680"/>
            </a:xfrm>
            <a:prstGeom prst="rect">
              <a:avLst/>
            </a:prstGeom>
            <a:ln>
              <a:noFill/>
            </a:ln>
          </p:spPr>
        </p:pic>
      </p:grpSp>
      <p:sp>
        <p:nvSpPr>
          <p:cNvPr id="886" name="TextShape 4"/>
          <p:cNvSpPr txBox="1"/>
          <p:nvPr/>
        </p:nvSpPr>
        <p:spPr>
          <a:xfrm>
            <a:off x="6675480" y="1241280"/>
            <a:ext cx="5486040" cy="917280"/>
          </a:xfrm>
          <a:prstGeom prst="rect">
            <a:avLst/>
          </a:prstGeom>
          <a:noFill/>
          <a:ln>
            <a:noFill/>
          </a:ln>
        </p:spPr>
        <p:txBody>
          <a:bodyPr lIns="146160" rIns="146160" tIns="91440" bIns="91440">
            <a:noAutofit/>
          </a:bodyPr>
          <a:p>
            <a:pPr>
              <a:lnSpc>
                <a:spcPct val="90000"/>
              </a:lnSpc>
            </a:pPr>
            <a:r>
              <a:rPr b="0" lang="en-US" sz="6600" spc="-103" strike="noStrike">
                <a:solidFill>
                  <a:srgbClr val="ffffff"/>
                </a:solidFill>
                <a:latin typeface="Segoe UI Light"/>
              </a:rPr>
              <a:t>DEMO:</a:t>
            </a:r>
            <a:br/>
            <a:r>
              <a:rPr b="0" lang="en-US" sz="6600" spc="-103" strike="noStrike">
                <a:solidFill>
                  <a:srgbClr val="ffffff"/>
                </a:solidFill>
                <a:latin typeface="Segoe UI Light"/>
              </a:rPr>
              <a:t>Visual Studio Test Agent Task</a:t>
            </a:r>
            <a:br/>
            <a:endParaRPr b="0" lang="en-US" sz="6600" spc="-1" strike="noStrike">
              <a:solidFill>
                <a:srgbClr val="ffffff"/>
              </a:solidFill>
              <a:latin typeface="Segoe UI"/>
            </a:endParaRPr>
          </a:p>
        </p:txBody>
      </p:sp>
    </p:spTree>
  </p:cSld>
  <p:transition>
    <p:fade/>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078d7"/>
      </a:dk2>
      <a:lt2>
        <a:srgbClr val="d2d2d2"/>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10.xml.rels><?xml version="1.0" encoding="UTF-8"?>
<Relationships xmlns="http://schemas.openxmlformats.org/package/2006/relationships"><Relationship Id="rId1" Type="http://schemas.openxmlformats.org/officeDocument/2006/relationships/customXmlProps" Target="itemProps10.xml"/>
</Relationships>
</file>

<file path=customXml/_rels/item11.xml.rels><?xml version="1.0" encoding="UTF-8"?>
<Relationships xmlns="http://schemas.openxmlformats.org/package/2006/relationships"><Relationship Id="rId1" Type="http://schemas.openxmlformats.org/officeDocument/2006/relationships/customXmlProps" Target="itemProps1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_rels/item4.xml.rels><?xml version="1.0" encoding="UTF-8"?>
<Relationships xmlns="http://schemas.openxmlformats.org/package/2006/relationships"><Relationship Id="rId1" Type="http://schemas.openxmlformats.org/officeDocument/2006/relationships/customXmlProps" Target="itemProps4.xml"/>
</Relationships>
</file>

<file path=customXml/_rels/item5.xml.rels><?xml version="1.0" encoding="UTF-8"?>
<Relationships xmlns="http://schemas.openxmlformats.org/package/2006/relationships"><Relationship Id="rId1" Type="http://schemas.openxmlformats.org/officeDocument/2006/relationships/customXmlProps" Target="itemProps5.xml"/>
</Relationships>
</file>

<file path=customXml/_rels/item6.xml.rels><?xml version="1.0" encoding="UTF-8"?>
<Relationships xmlns="http://schemas.openxmlformats.org/package/2006/relationships"><Relationship Id="rId1" Type="http://schemas.openxmlformats.org/officeDocument/2006/relationships/customXmlProps" Target="itemProps6.xml"/>
</Relationships>
</file>

<file path=customXml/_rels/item7.xml.rels><?xml version="1.0" encoding="UTF-8"?>
<Relationships xmlns="http://schemas.openxmlformats.org/package/2006/relationships"><Relationship Id="rId1" Type="http://schemas.openxmlformats.org/officeDocument/2006/relationships/customXmlProps" Target="itemProps7.xml"/>
</Relationships>
</file>

<file path=customXml/_rels/item8.xml.rels><?xml version="1.0" encoding="UTF-8"?>
<Relationships xmlns="http://schemas.openxmlformats.org/package/2006/relationships"><Relationship Id="rId1" Type="http://schemas.openxmlformats.org/officeDocument/2006/relationships/customXmlProps" Target="itemProps8.xml"/>
</Relationships>
</file>

<file path=customXml/_rels/item9.xml.rels><?xml version="1.0" encoding="UTF-8"?>
<Relationships xmlns="http://schemas.openxmlformats.org/package/2006/relationships"><Relationship Id="rId1" Type="http://schemas.openxmlformats.org/officeDocument/2006/relationships/customXmlProps" Target="itemProps9.xml"/>
</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F3C056B156FB04896FA1280AE70AFB7" ma:contentTypeVersion="4" ma:contentTypeDescription="Create a new document." ma:contentTypeScope="" ma:versionID="a649f96095fa6cee966372b90ca22e24">
  <xsd:schema xmlns:xsd="http://www.w3.org/2001/XMLSchema" xmlns:xs="http://www.w3.org/2001/XMLSchema" xmlns:p="http://schemas.microsoft.com/office/2006/metadata/properties" xmlns:ns1="http://schemas.microsoft.com/sharepoint/v3" xmlns:ns2="aba941a5-63ca-404b-bfcf-8701c028b91c" targetNamespace="http://schemas.microsoft.com/office/2006/metadata/properties" ma:root="true" ma:fieldsID="35f625e598e40c508418a9abc0bf4408" ns1:_="" ns2:_="">
    <xsd:import namespace="http://schemas.microsoft.com/sharepoint/v3"/>
    <xsd:import namespace="aba941a5-63ca-404b-bfcf-8701c028b91c"/>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ba941a5-63ca-404b-bfcf-8701c028b91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10.xml><?xml version="1.0" encoding="utf-8"?>
<Control xmlns="http://schemas.microsoft.com/VisualStudio/2011/storyboarding/control">
  <Id Name="System.Storyboarding.Common.DropdownBox" Revision="1" Stencil="System.Storyboarding.Common" StencilVersion="0.1"/>
</Control>
</file>

<file path=customXml/item11.xml><?xml version="1.0" encoding="utf-8"?>
<Control xmlns="http://schemas.microsoft.com/VisualStudio/2011/storyboarding/control">
  <Id Name="System.Storyboarding.Common.List" Revision="1" Stencil="System.Storyboarding.Common" StencilVersion="0.1"/>
</Control>
</file>

<file path=customXml/item2.xml><?xml version="1.0" encoding="utf-8"?>
<ct:contentTypeSchema xmlns:ct="http://schemas.microsoft.com/office/2006/metadata/contentType" xmlns:ma="http://schemas.microsoft.com/office/2006/metadata/properties/metaAttributes" ct:_="" ma:_="" ma:contentTypeName="PresentationsDoc" ma:contentTypeID="0x01010031DCF4CA090F824DB1E4CCBB6B9D64EA00101E8AAD132F8F4D96340D6376C8BB3E" ma:contentTypeVersion="21" ma:contentTypeDescription="" ma:contentTypeScope="" ma:versionID="f76f9f2ab0888ad12c25c288f9b83a01">
  <xsd:schema xmlns:xsd="http://www.w3.org/2001/XMLSchema" xmlns:xs="http://www.w3.org/2001/XMLSchema" xmlns:p="http://schemas.microsoft.com/office/2006/metadata/properties" xmlns:ns1="http://schemas.microsoft.com/sharepoint/v3" xmlns:ns2="01c77077-aee4-4b5f-bd4e-9cd40a6fff29" xmlns:ns3="230e9df3-be65-4c73-a93b-d1236ebd677e" xmlns:ns5="8ff673fc-3231-4e3a-893b-6d7f7cd32766" targetNamespace="http://schemas.microsoft.com/office/2006/metadata/properties" ma:root="true" ma:fieldsID="d1f02aa6571035b5b3d91a2f2205ceed" ns1:_="" ns2:_="" ns3:_="" ns5:_="">
    <xsd:import namespace="http://schemas.microsoft.com/sharepoint/v3"/>
    <xsd:import namespace="01c77077-aee4-4b5f-bd4e-9cd40a6fff29"/>
    <xsd:import namespace="230e9df3-be65-4c73-a93b-d1236ebd677e"/>
    <xsd:import namespace="8ff673fc-3231-4e3a-893b-6d7f7cd32766"/>
    <xsd:element name="properties">
      <xsd:complexType>
        <xsd:sequence>
          <xsd:element name="documentManagement">
            <xsd:complexType>
              <xsd:all>
                <xsd:element ref="ns2:mb2e01f7e2d8413988e28e59aa226eec" minOccurs="0"/>
                <xsd:element ref="ns3:TaxCatchAll" minOccurs="0"/>
                <xsd:element ref="ns3:TaxCatchAllLabel" minOccurs="0"/>
                <xsd:element ref="ns2:iaa5f83406f94009a0f6a3e890699ff7" minOccurs="0"/>
                <xsd:element ref="ns2:d12e2661e9634d9aa98bbb375f31aced" minOccurs="0"/>
                <xsd:element ref="ns2:Event_x0020_Start_x0020_Date" minOccurs="0"/>
                <xsd:element ref="ns2:Event_x0020_End_x0020_Date" minOccurs="0"/>
                <xsd:element ref="ns2:Presentation_x0020_Date" minOccurs="0"/>
                <xsd:element ref="ns2:MS_x0020_Speaker" minOccurs="0"/>
                <xsd:element ref="ns2:External_x0020_Speaker" minOccurs="0"/>
                <xsd:element ref="ns2:o1010385baed4da9b5076a6aa651d1e5" minOccurs="0"/>
                <xsd:element ref="ns2:kc6d1bd9a46e4e5fbbbf99ca3de7a092" minOccurs="0"/>
                <xsd:element ref="ns2:Session_x0020_Code" minOccurs="0"/>
                <xsd:element ref="ns2:MS_x0020_Content_x0020_Owner" minOccurs="0"/>
                <xsd:element ref="ns2:m6878b9dd7994da4ba144f95347d99c6" minOccurs="0"/>
                <xsd:element ref="ns2:fc15c16204564de583b4c942b10d19ec" minOccurs="0"/>
                <xsd:element ref="ns1:AverageRating" minOccurs="0"/>
                <xsd:element ref="ns1:RatingCount" minOccurs="0"/>
                <xsd:element ref="ns1:LikesCount" minOccurs="0"/>
                <xsd:element ref="ns3:TaxKeywordTaxHTField" minOccurs="0"/>
                <xsd:element ref="ns5:Target_x0020_Audiences" minOccurs="0"/>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31" nillable="true" ma:displayName="Rating (0-5)" ma:decimals="2" ma:description="Average value of all the ratings that have been submitted" ma:internalName="AverageRating" ma:readOnly="true">
      <xsd:simpleType>
        <xsd:restriction base="dms:Number"/>
      </xsd:simpleType>
    </xsd:element>
    <xsd:element name="RatingCount" ma:index="32" nillable="true" ma:displayName="Number of Ratings" ma:decimals="0" ma:description="Number of ratings submitted" ma:internalName="RatingCount" ma:readOnly="true">
      <xsd:simpleType>
        <xsd:restriction base="dms:Number"/>
      </xsd:simpleType>
    </xsd:element>
    <xsd:element name="LikesCount" ma:index="33" nillable="true" ma:displayName="Number of Likes" ma:internalName="LikesCount">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01c77077-aee4-4b5f-bd4e-9cd40a6fff29" elementFormDefault="qualified">
    <xsd:import namespace="http://schemas.microsoft.com/office/2006/documentManagement/types"/>
    <xsd:import namespace="http://schemas.microsoft.com/office/infopath/2007/PartnerControls"/>
    <xsd:element name="mb2e01f7e2d8413988e28e59aa226eec" ma:index="8" nillable="true" ma:taxonomy="true" ma:internalName="mb2e01f7e2d8413988e28e59aa226eec" ma:taxonomyFieldName="Event_x0020_Name" ma:displayName="Event Name" ma:default="" ma:fieldId="{6b2e01f7-e2d8-4139-88e2-8e59aa226eec}" ma:sspId="e385fb40-52d4-4fae-9c5b-3e8ff8a5878e" ma:termSetId="32cfb7b5-aebe-4989-95ed-0d5619f5d6c0" ma:anchorId="eaa4d92a-3824-4a49-92be-7ef169e4e325" ma:open="false" ma:isKeyword="false">
      <xsd:complexType>
        <xsd:sequence>
          <xsd:element ref="pc:Terms" minOccurs="0" maxOccurs="1"/>
        </xsd:sequence>
      </xsd:complexType>
    </xsd:element>
    <xsd:element name="iaa5f83406f94009a0f6a3e890699ff7" ma:index="12" nillable="true" ma:taxonomy="true" ma:internalName="iaa5f83406f94009a0f6a3e890699ff7" ma:taxonomyFieldName="Event_x0020_Location" ma:displayName="Event Location" ma:default="" ma:fieldId="{2aa5f834-06f9-4009-a0f6-a3e890699ff7}" ma:sspId="e385fb40-52d4-4fae-9c5b-3e8ff8a5878e" ma:termSetId="ff02addd-433e-4baa-a831-22be402789db" ma:anchorId="00000000-0000-0000-0000-000000000000" ma:open="false" ma:isKeyword="false">
      <xsd:complexType>
        <xsd:sequence>
          <xsd:element ref="pc:Terms" minOccurs="0" maxOccurs="1"/>
        </xsd:sequence>
      </xsd:complexType>
    </xsd:element>
    <xsd:element name="d12e2661e9634d9aa98bbb375f31aced" ma:index="14" nillable="true" ma:taxonomy="true" ma:internalName="d12e2661e9634d9aa98bbb375f31aced" ma:taxonomyFieldName="Event_x0020_Venue" ma:displayName="Event Venue" ma:default="" ma:fieldId="{d12e2661-e963-4d9a-a98b-bb375f31aced}" ma:sspId="e385fb40-52d4-4fae-9c5b-3e8ff8a5878e" ma:termSetId="ff02addd-433e-4baa-a831-22be402789db" ma:anchorId="d989be80-0593-11e1-be50-0800200c9a66" ma:open="false" ma:isKeyword="false">
      <xsd:complexType>
        <xsd:sequence>
          <xsd:element ref="pc:Terms" minOccurs="0" maxOccurs="1"/>
        </xsd:sequence>
      </xsd:complexType>
    </xsd:element>
    <xsd:element name="Event_x0020_Start_x0020_Date" ma:index="16" nillable="true" ma:displayName="Event Start Date" ma:format="DateOnly" ma:internalName="Event_x0020_Start_x0020_Date">
      <xsd:simpleType>
        <xsd:restriction base="dms:DateTime"/>
      </xsd:simpleType>
    </xsd:element>
    <xsd:element name="Event_x0020_End_x0020_Date" ma:index="17" nillable="true" ma:displayName="Event End Date" ma:format="DateOnly" ma:internalName="Event_x0020_End_x0020_Date">
      <xsd:simpleType>
        <xsd:restriction base="dms:DateTime"/>
      </xsd:simpleType>
    </xsd:element>
    <xsd:element name="Presentation_x0020_Date" ma:index="18" nillable="true" ma:displayName="Presentation Date" ma:format="DateOnly" ma:internalName="Presentation_x0020_Date">
      <xsd:simpleType>
        <xsd:restriction base="dms:DateTime"/>
      </xsd:simpleType>
    </xsd:element>
    <xsd:element name="MS_x0020_Speaker" ma:index="19" nillable="true" ma:displayName="MS Speaker" ma:list="UserInfo" ma:SharePointGroup="0" ma:internalName="MS_x0020_Speaker"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20" nillable="true" ma:displayName="External Speaker" ma:internalName="External_x0020_Speaker">
      <xsd:simpleType>
        <xsd:restriction base="dms:Text">
          <xsd:maxLength value="255"/>
        </xsd:restriction>
      </xsd:simpleType>
    </xsd:element>
    <xsd:element name="o1010385baed4da9b5076a6aa651d1e5" ma:index="21" nillable="true" ma:taxonomy="true" ma:internalName="o1010385baed4da9b5076a6aa651d1e5" ma:taxonomyFieldName="Product" ma:displayName="Product" ma:default="" ma:fieldId="{81010385-baed-4da9-b507-6a6aa651d1e5}" ma:taxonomyMulti="true" ma:sspId="e385fb40-52d4-4fae-9c5b-3e8ff8a5878e" ma:termSetId="e8298524-23d5-441d-8e61-21bed1c2c470" ma:anchorId="00000000-0000-0000-0000-000000000000" ma:open="false" ma:isKeyword="false">
      <xsd:complexType>
        <xsd:sequence>
          <xsd:element ref="pc:Terms" minOccurs="0" maxOccurs="1"/>
        </xsd:sequence>
      </xsd:complexType>
    </xsd:element>
    <xsd:element name="kc6d1bd9a46e4e5fbbbf99ca3de7a092" ma:index="23" nillable="true" ma:taxonomy="true" ma:internalName="kc6d1bd9a46e4e5fbbbf99ca3de7a092" ma:taxonomyFieldName="Campaign" ma:displayName="Campaign" ma:default="" ma:fieldId="{4c6d1bd9-a46e-4e5f-bbbf-99ca3de7a092}" ma:taxonomyMulti="true" ma:sspId="e385fb40-52d4-4fae-9c5b-3e8ff8a5878e" ma:termSetId="eb6054b1-3a98-4c79-97b4-d20150dd266e" ma:anchorId="a7bf803d-fc4f-4bb4-903c-88e76437cc17" ma:open="false" ma:isKeyword="false">
      <xsd:complexType>
        <xsd:sequence>
          <xsd:element ref="pc:Terms" minOccurs="0" maxOccurs="1"/>
        </xsd:sequence>
      </xsd:complexType>
    </xsd:element>
    <xsd:element name="Session_x0020_Code" ma:index="25" nillable="true" ma:displayName="Session Code" ma:internalName="Session_x0020_Code">
      <xsd:simpleType>
        <xsd:restriction base="dms:Text">
          <xsd:maxLength value="255"/>
        </xsd:restriction>
      </xsd:simpleType>
    </xsd:element>
    <xsd:element name="MS_x0020_Content_x0020_Owner" ma:index="26"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6878b9dd7994da4ba144f95347d99c6" ma:index="27" nillable="true" ma:taxonomy="true" ma:internalName="m6878b9dd7994da4ba144f95347d99c6" ma:taxonomyFieldName="Track" ma:displayName="Track" ma:readOnly="false" ma:default="" ma:fieldId="{66878b9d-d799-4da4-ba14-4f95347d99c6}" ma:sspId="e385fb40-52d4-4fae-9c5b-3e8ff8a5878e" ma:termSetId="8113a965-58e2-4a85-99b9-55376be5482e" ma:anchorId="00000000-0000-0000-0000-000000000000" ma:open="true" ma:isKeyword="false">
      <xsd:complexType>
        <xsd:sequence>
          <xsd:element ref="pc:Terms" minOccurs="0" maxOccurs="1"/>
        </xsd:sequence>
      </xsd:complexType>
    </xsd:element>
    <xsd:element name="fc15c16204564de583b4c942b10d19ec" ma:index="29" nillable="true" ma:taxonomy="true" ma:internalName="fc15c16204564de583b4c942b10d19ec" ma:taxonomyFieldName="Audience1" ma:displayName="Audience" ma:default="" ma:fieldId="{fc15c162-0456-4de5-83b4-c942b10d19ec}" ma:taxonomyMulti="true" ma:sspId="e385fb40-52d4-4fae-9c5b-3e8ff8a5878e" ma:termSetId="02c0b350-7782-44ed-b079-a5ef0c1b9fe9" ma:anchorId="00000000-0000-0000-0000-000000000000" ma:open="false" ma:isKeyword="false">
      <xsd:complexType>
        <xsd:sequence>
          <xsd:element ref="pc:Terms" minOccurs="0" maxOccurs="1"/>
        </xsd:sequence>
      </xsd:complexType>
    </xsd:element>
    <xsd:element name="SharedWithUsers" ma:index="3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3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9" nillable="true" ma:displayName="Taxonomy Catch All Column" ma:description="" ma:hidden="true" ma:list="{0d8ba32e-6f24-4e39-985b-e3fd5ec6bdb7}" ma:internalName="TaxCatchAll" ma:showField="CatchAllData"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description="" ma:hidden="true" ma:list="{0d8ba32e-6f24-4e39-985b-e3fd5ec6bdb7}" ma:internalName="TaxCatchAllLabel" ma:readOnly="true" ma:showField="CatchAllDataLabel" ma:web="01c77077-aee4-4b5f-bd4e-9cd40a6fff29">
      <xsd:complexType>
        <xsd:complexContent>
          <xsd:extension base="dms:MultiChoiceLookup">
            <xsd:sequence>
              <xsd:element name="Value" type="dms:Lookup" maxOccurs="unbounded" minOccurs="0" nillable="true"/>
            </xsd:sequence>
          </xsd:extension>
        </xsd:complexContent>
      </xsd:complexType>
    </xsd:element>
    <xsd:element name="TaxKeywordTaxHTField" ma:index="35" nillable="true" ma:taxonomy="true" ma:internalName="TaxKeywordTaxHTField" ma:taxonomyFieldName="TaxKeyword" ma:displayName="Enterprise Keywords" ma:fieldId="{23f27201-bee3-471e-b2e7-b64fd8b7ca38}" ma:taxonomyMulti="true" ma:sspId="e385fb40-52d4-4fae-9c5b-3e8ff8a5878e"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ff673fc-3231-4e3a-893b-6d7f7cd32766" elementFormDefault="qualified">
    <xsd:import namespace="http://schemas.microsoft.com/office/2006/documentManagement/types"/>
    <xsd:import namespace="http://schemas.microsoft.com/office/infopath/2007/PartnerControls"/>
    <xsd:element name="Target_x0020_Audiences" ma:index="37" nillable="true" ma:displayName="Target Audiences" ma:internalName="Target_x0020_Audiences">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ma:index="34" ma:displayName="Keywords"/>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Control xmlns="http://schemas.microsoft.com/VisualStudio/2011/storyboarding/control">
  <Id Name="System.Storyboarding.Common.MousePointer" Revision="1" Stencil="System.Storyboarding.Common" StencilVersion="0.1"/>
</Control>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TaxCatchAll xmlns="230e9df3-be65-4c73-a93b-d1236ebd677e">
      <Value>12</Value>
      <Value>68</Value>
      <Value>36</Value>
      <Value>5</Value>
    </TaxCatchAll>
    <AverageRating xmlns="http://schemas.microsoft.com/sharepoint/v3" xsi:nil="true"/>
    <LikesCount xmlns="http://schemas.microsoft.com/sharepoint/v3" xsi:nil="true"/>
    <TaxKeywordTaxHTField xmlns="230e9df3-be65-4c73-a93b-d1236ebd677e">
      <Terms xmlns="http://schemas.microsoft.com/office/infopath/2007/PartnerControls">
        <TermInfo>
          <TermName>TechReady 22</TermName>
          <TermId>88255ce9-3aea-405b-9a14-dea0b0a00506</TermId>
        </TermInfo>
      </Terms>
    </TaxKeywordTaxHTField>
    <Event_x0020_End_x0020_Date xmlns="01c77077-aee4-4b5f-bd4e-9cd40a6fff29">2016-02-05T08:00:00+00:00</Event_x0020_End_x0020_Date>
    <Event_x0020_Start_x0020_Date xmlns="01c77077-aee4-4b5f-bd4e-9cd40a6fff29">2016-02-01T08:00:00+00:00</Event_x0020_Start_x0020_Date>
    <MS_x0020_Speaker xmlns="01c77077-aee4-4b5f-bd4e-9cd40a6fff29">
      <UserInfo>
        <DisplayName/>
        <AccountId xsi:nil="true"/>
        <AccountType/>
      </UserInfo>
    </MS_x0020_Speaker>
    <External_x0020_Speaker xmlns="01c77077-aee4-4b5f-bd4e-9cd40a6fff29" xsi:nil="true"/>
    <Session_x0020_Code xmlns="01c77077-aee4-4b5f-bd4e-9cd40a6fff29" xsi:nil="true"/>
    <Presentation_x0020_Date xmlns="01c77077-aee4-4b5f-bd4e-9cd40a6fff29" xsi:nil="true"/>
    <MS_x0020_Content_x0020_Owner xmlns="01c77077-aee4-4b5f-bd4e-9cd40a6fff29">
      <UserInfo>
        <DisplayName/>
        <AccountId xsi:nil="true"/>
        <AccountType/>
      </UserInfo>
    </MS_x0020_Content_x0020_Owner>
    <SharedWithUsers xmlns="01c77077-aee4-4b5f-bd4e-9cd40a6fff29">
      <UserInfo>
        <DisplayName/>
        <AccountId xsi:nil="true"/>
        <AccountType/>
      </UserInfo>
    </SharedWithUsers>
    <d12e2661e9634d9aa98bbb375f31aced xmlns="01c77077-aee4-4b5f-bd4e-9cd40a6fff29">
      <Terms xmlns="http://schemas.microsoft.com/office/infopath/2007/PartnerControls">
        <TermInfo>
          <TermName>Washington State Convention and Trade Center</TermName>
          <TermId>2ebf141d-f871-4cc9-bf08-f87f112ab464</TermId>
        </TermInfo>
      </Terms>
    </d12e2661e9634d9aa98bbb375f31aced>
    <Target_x0020_Audiences xmlns="8ff673fc-3231-4e3a-893b-6d7f7cd32766" xsi:nil="true"/>
    <iaa5f83406f94009a0f6a3e890699ff7 xmlns="01c77077-aee4-4b5f-bd4e-9cd40a6fff29">
      <Terms xmlns="http://schemas.microsoft.com/office/infopath/2007/PartnerControls">
        <TermInfo>
          <TermName>Seattle</TermName>
          <TermId>54f46ed2-c77e-4a59-b182-a4171fdb0d11</TermId>
        </TermInfo>
      </Terms>
    </iaa5f83406f94009a0f6a3e890699ff7>
    <m6878b9dd7994da4ba144f95347d99c6 xmlns="01c77077-aee4-4b5f-bd4e-9cd40a6fff29">
      <Terms xmlns="http://schemas.microsoft.com/office/infopath/2007/PartnerControls"/>
    </m6878b9dd7994da4ba144f95347d99c6>
    <fc15c16204564de583b4c942b10d19ec xmlns="01c77077-aee4-4b5f-bd4e-9cd40a6fff29">
      <Terms xmlns="http://schemas.microsoft.com/office/infopath/2007/PartnerControls"/>
    </fc15c16204564de583b4c942b10d19ec>
    <mb2e01f7e2d8413988e28e59aa226eec xmlns="01c77077-aee4-4b5f-bd4e-9cd40a6fff29">
      <Terms xmlns="http://schemas.microsoft.com/office/infopath/2007/PartnerControls">
        <TermInfo>
          <TermName>TechReady</TermName>
          <TermId>ebdf1b7d-d34f-4ccf-ac45-ca5a756d5c65</TermId>
        </TermInfo>
      </Terms>
    </mb2e01f7e2d8413988e28e59aa226eec>
    <o1010385baed4da9b5076a6aa651d1e5 xmlns="01c77077-aee4-4b5f-bd4e-9cd40a6fff29">
      <Terms xmlns="http://schemas.microsoft.com/office/infopath/2007/PartnerControls"/>
    </o1010385baed4da9b5076a6aa651d1e5>
    <kc6d1bd9a46e4e5fbbbf99ca3de7a092 xmlns="01c77077-aee4-4b5f-bd4e-9cd40a6fff29">
      <Terms xmlns="http://schemas.microsoft.com/office/infopath/2007/PartnerControls"/>
    </kc6d1bd9a46e4e5fbbbf99ca3de7a092>
  </documentManagement>
</p:properties>
</file>

<file path=customXml/item6.xml><?xml version="1.0" encoding="utf-8"?>
<Control xmlns="http://schemas.microsoft.com/VisualStudio/2011/storyboarding/control">
  <Id Name="System.Storyboarding.Common.ScrollbarVertical" RevisionId="68ea164d-c1de-47a5-804f-d4d1290fa524" Stencil="System.Storyboarding.Common" StencilRevisionId="68ea164d-c1de-47a5-804f-d4d1290fa524" StencilVersion="0.1"/>
</Control>
</file>

<file path=customXml/item7.xml><?xml version="1.0" encoding="utf-8"?>
<ct:contentTypeSchema xmlns:ct="http://schemas.microsoft.com/office/2006/metadata/contentType" xmlns:ma="http://schemas.microsoft.com/office/2006/metadata/properties/metaAttributes" ct:_="" ma:_="" ma:contentTypeName="Document" ma:contentTypeID="0x0101009F3C056B156FB04896FA1280AE70AFB7" ma:contentTypeVersion="4" ma:contentTypeDescription="Create a new document." ma:contentTypeScope="" ma:versionID="a649f96095fa6cee966372b90ca22e24">
  <xsd:schema xmlns:xsd="http://www.w3.org/2001/XMLSchema" xmlns:xs="http://www.w3.org/2001/XMLSchema" xmlns:p="http://schemas.microsoft.com/office/2006/metadata/properties" xmlns:ns1="http://schemas.microsoft.com/sharepoint/v3" xmlns:ns2="aba941a5-63ca-404b-bfcf-8701c028b91c" targetNamespace="http://schemas.microsoft.com/office/2006/metadata/properties" ma:root="true" ma:fieldsID="35f625e598e40c508418a9abc0bf4408" ns1:_="" ns2:_="">
    <xsd:import namespace="http://schemas.microsoft.com/sharepoint/v3"/>
    <xsd:import namespace="aba941a5-63ca-404b-bfcf-8701c028b91c"/>
    <xsd:element name="properties">
      <xsd:complexType>
        <xsd:sequence>
          <xsd:element name="documentManagement">
            <xsd:complexType>
              <xsd:all>
                <xsd:element ref="ns1:PublishingStartDate" minOccurs="0"/>
                <xsd:element ref="ns1:PublishingExpirationDate" minOccurs="0"/>
                <xsd:element ref="ns2:SharedWithUsers" minOccurs="0"/>
                <xsd:element ref="ns2:SharingHintHash"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ba941a5-63ca-404b-bfcf-8701c028b91c"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11" nillable="true" ma:displayName="Sharing Hint Hash" ma:internalName="SharingHintHash" ma:readOnly="true">
      <xsd:simpleType>
        <xsd:restriction base="dms:Text"/>
      </xsd:simple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8.xml><?xml version="1.0" encoding="utf-8"?>
<?mso-contentType ?>
<FormTemplates xmlns="http://schemas.microsoft.com/sharepoint/v3/contenttype/forms">
  <Display>DocumentLibraryForm</Display>
  <Edit>DocumentLibraryForm</Edit>
  <New>DocumentLibraryForm</New>
</FormTemplates>
</file>

<file path=customXml/item9.xml><?xml version="1.0" encoding="utf-8"?>
<Control xmlns="http://schemas.microsoft.com/VisualStudio/2011/storyboarding/control">
  <Id Name="System.Storyboarding.Common.MousePointer" Revision="1" Stencil="System.Storyboarding.Common" StencilVersion="0.1"/>
</Control>
</file>

<file path=customXml/itemProps1.xml><?xml version="1.0" encoding="utf-8"?>
<ds:datastoreItem xmlns:ds="http://schemas.openxmlformats.org/officeDocument/2006/customXml" ds:itemID="{55DB87F7-D672-4EC9-AF7E-D0A9450B59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a941a5-63ca-404b-bfcf-8701c028b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10.xml><?xml version="1.0" encoding="utf-8"?>
<ds:datastoreItem xmlns:ds="http://schemas.openxmlformats.org/officeDocument/2006/customXml" ds:itemID="{02DD75C9-2089-4F80-B0E6-03AAD31AD4CA}">
  <ds:schemaRefs>
    <ds:schemaRef ds:uri="http://schemas.microsoft.com/VisualStudio/2011/storyboarding/control"/>
  </ds:schemaRefs>
</ds:datastoreItem>
</file>

<file path=customXml/itemProps11.xml><?xml version="1.0" encoding="utf-8"?>
<ds:datastoreItem xmlns:ds="http://schemas.openxmlformats.org/officeDocument/2006/customXml" ds:itemID="{96C88485-4981-45EA-BB9C-D76E2C179969}">
  <ds:schemaRefs>
    <ds:schemaRef ds:uri="http://schemas.microsoft.com/VisualStudio/2011/storyboarding/control"/>
  </ds:schemaRefs>
</ds:datastoreItem>
</file>

<file path=customXml/itemProps2.xml><?xml version="1.0" encoding="utf-8"?>
<ds:datastoreItem xmlns:ds="http://schemas.openxmlformats.org/officeDocument/2006/customXml" ds:itemID="{883AA2C6-26F3-493A-825A-CC23F55D9B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1c77077-aee4-4b5f-bd4e-9cd40a6fff29"/>
    <ds:schemaRef ds:uri="230e9df3-be65-4c73-a93b-d1236ebd677e"/>
    <ds:schemaRef ds:uri="8ff673fc-3231-4e3a-893b-6d7f7cd3276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89509AD-DA5A-4492-A1CE-E207AE90DD5F}">
  <ds:schemaRefs>
    <ds:schemaRef ds:uri="http://schemas.microsoft.com/VisualStudio/2011/storyboarding/control"/>
  </ds:schemaRefs>
</ds:datastoreItem>
</file>

<file path=customXml/itemProps4.xml><?xml version="1.0" encoding="utf-8"?>
<ds:datastoreItem xmlns:ds="http://schemas.openxmlformats.org/officeDocument/2006/customXml" ds:itemID="{C5E48F59-5658-43AF-A26F-1D9ECD64E0AC}">
  <ds:schemaRefs>
    <ds:schemaRef ds:uri="http://schemas.microsoft.com/sharepoint/v3/contenttype/forms"/>
  </ds:schemaRefs>
</ds:datastoreItem>
</file>

<file path=customXml/itemProps5.xml><?xml version="1.0" encoding="utf-8"?>
<ds:datastoreItem xmlns:ds="http://schemas.openxmlformats.org/officeDocument/2006/customXml" ds:itemID="{F990F116-B58F-4255-B05B-DA3808E0E5C6}">
  <ds:schemaRefs>
    <ds:schemaRef ds:uri="230e9df3-be65-4c73-a93b-d1236ebd677e"/>
    <ds:schemaRef ds:uri="http://purl.org/dc/terms/"/>
    <ds:schemaRef ds:uri="01c77077-aee4-4b5f-bd4e-9cd40a6fff29"/>
    <ds:schemaRef ds:uri="8ff673fc-3231-4e3a-893b-6d7f7cd32766"/>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schemas.microsoft.com/sharepoint/v3"/>
    <ds:schemaRef ds:uri="http://schemas.openxmlformats.org/package/2006/metadata/core-properties"/>
    <ds:schemaRef ds:uri="http://www.w3.org/XML/1998/namespace"/>
    <ds:schemaRef ds:uri="http://purl.org/dc/dcmitype/"/>
  </ds:schemaRefs>
</ds:datastoreItem>
</file>

<file path=customXml/itemProps6.xml><?xml version="1.0" encoding="utf-8"?>
<ds:datastoreItem xmlns:ds="http://schemas.openxmlformats.org/officeDocument/2006/customXml" ds:itemID="{F6B9E8D1-B8AD-4A8D-ABA0-627CD99D8D91}">
  <ds:schemaRefs>
    <ds:schemaRef ds:uri="http://schemas.microsoft.com/VisualStudio/2011/storyboarding/control"/>
  </ds:schemaRefs>
</ds:datastoreItem>
</file>

<file path=customXml/itemProps7.xml><?xml version="1.0" encoding="utf-8"?>
<ds:datastoreItem xmlns:ds="http://schemas.openxmlformats.org/officeDocument/2006/customXml" ds:itemID="{E7295203-FDF4-4B51-AE20-72CEBFBFDC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ba941a5-63ca-404b-bfcf-8701c028b91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8.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9.xml><?xml version="1.0" encoding="utf-8"?>
<ds:datastoreItem xmlns:ds="http://schemas.openxmlformats.org/officeDocument/2006/customXml" ds:itemID="{D5385BC2-4479-490E-BD0F-EA88765983F4}">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TR22_BO_CT_Template</Template>
  <TotalTime>6605</TotalTime>
  <Application>LibreOffice/6.2.4.2$Windows_X86_64 LibreOffice_project/2412653d852ce75f65fbfa83fb7e7b669a126d64</Application>
  <Words>9694</Words>
  <Paragraphs>756</Paragraphs>
  <Company>Microsoft Corporation</Company>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2016-01-21T23:19:53Z</dcterms:created>
  <dc:creator>Charles Sterling</dc:creator>
  <dc:description>Template: Mitchell Derrey, Silver Fox Productions
Formatting: 
Event Date: February 1st - 5th, 2016
Event Location: WSCTC, Seattle, WA
Audience Type: Internal</dc:description>
  <cp:keywords>TechReady 22</cp:keywords>
  <dc:language>ru-RU</dc:language>
  <cp:lastModifiedBy>Charles Sterling</cp:lastModifiedBy>
  <dcterms:modified xsi:type="dcterms:W3CDTF">2016-02-03T20:58:57Z</dcterms:modified>
  <cp:revision>45</cp:revision>
  <dc:subject>TechReady 22</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Audience">
    <vt:lpwstr/>
  </property>
  <property fmtid="{D5CDD505-2E9C-101B-9397-08002B2CF9AE}" pid="4" name="Audience1">
    <vt:lpwstr/>
  </property>
  <property fmtid="{D5CDD505-2E9C-101B-9397-08002B2CF9AE}" pid="5" name="Campaign">
    <vt:lpwstr/>
  </property>
  <property fmtid="{D5CDD505-2E9C-101B-9397-08002B2CF9AE}" pid="6" name="Company">
    <vt:lpwstr>Microsoft Corporation</vt:lpwstr>
  </property>
  <property fmtid="{D5CDD505-2E9C-101B-9397-08002B2CF9AE}" pid="7" name="ContentTypeId">
    <vt:lpwstr>0x01010031DCF4CA090F824DB1E4CCBB6B9D64EA00101E8AAD132F8F4D96340D6376C8BB3E</vt:lpwstr>
  </property>
  <property fmtid="{D5CDD505-2E9C-101B-9397-08002B2CF9AE}" pid="8" name="Event Location">
    <vt:lpwstr>5;#Seattle|54f46ed2-c77e-4a59-b182-a4171fdb0d11</vt:lpwstr>
  </property>
  <property fmtid="{D5CDD505-2E9C-101B-9397-08002B2CF9AE}" pid="9" name="Event Name">
    <vt:lpwstr>68;#TechReady|ebdf1b7d-d34f-4ccf-ac45-ca5a756d5c65</vt:lpwstr>
  </property>
  <property fmtid="{D5CDD505-2E9C-101B-9397-08002B2CF9AE}" pid="10" name="Event Venue">
    <vt:lpwstr>36;#Washington State Convention and Trade Center|2ebf141d-f871-4cc9-bf08-f87f112ab464</vt:lpwstr>
  </property>
  <property fmtid="{D5CDD505-2E9C-101B-9397-08002B2CF9AE}" pid="11" name="Event1">
    <vt:lpwstr>622;#Unassigned|2c8af875-f38a-40b8-a0a9-056aed3fc8c0</vt:lpwstr>
  </property>
  <property fmtid="{D5CDD505-2E9C-101B-9397-08002B2CF9AE}" pid="12" name="HiddenSlides">
    <vt:i4>8</vt:i4>
  </property>
  <property fmtid="{D5CDD505-2E9C-101B-9397-08002B2CF9AE}" pid="13" name="HyperlinksChanged">
    <vt:bool>0</vt:bool>
  </property>
  <property fmtid="{D5CDD505-2E9C-101B-9397-08002B2CF9AE}" pid="14" name="LinksUpToDate">
    <vt:bool>0</vt:bool>
  </property>
  <property fmtid="{D5CDD505-2E9C-101B-9397-08002B2CF9AE}" pid="15" name="MMClips">
    <vt:i4>0</vt:i4>
  </property>
  <property fmtid="{D5CDD505-2E9C-101B-9397-08002B2CF9AE}" pid="16" name="Manager">
    <vt:lpwstr>&lt;Speech writer name goes here&gt;</vt:lpwstr>
  </property>
  <property fmtid="{D5CDD505-2E9C-101B-9397-08002B2CF9AE}" pid="17" name="Notes">
    <vt:i4>55</vt:i4>
  </property>
  <property fmtid="{D5CDD505-2E9C-101B-9397-08002B2CF9AE}" pid="18" name="PresentationFormat">
    <vt:lpwstr>Custom</vt:lpwstr>
  </property>
  <property fmtid="{D5CDD505-2E9C-101B-9397-08002B2CF9AE}" pid="19" name="Product">
    <vt:lpwstr/>
  </property>
  <property fmtid="{D5CDD505-2E9C-101B-9397-08002B2CF9AE}" pid="20" name="ScaleCrop">
    <vt:bool>0</vt:bool>
  </property>
  <property fmtid="{D5CDD505-2E9C-101B-9397-08002B2CF9AE}" pid="21" name="ShareDoc">
    <vt:bool>0</vt:bool>
  </property>
  <property fmtid="{D5CDD505-2E9C-101B-9397-08002B2CF9AE}" pid="22" name="Slides">
    <vt:i4>69</vt:i4>
  </property>
  <property fmtid="{D5CDD505-2E9C-101B-9397-08002B2CF9AE}" pid="23" name="TaxKeyword">
    <vt:lpwstr>12;#TechReady 22|88255ce9-3aea-405b-9a14-dea0b0a00506</vt:lpwstr>
  </property>
  <property fmtid="{D5CDD505-2E9C-101B-9397-08002B2CF9AE}" pid="24" name="Track">
    <vt:lpwstr/>
  </property>
</Properties>
</file>